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5"/>
    <p:sldMasterId id="2147483660" r:id="rId6"/>
  </p:sldMasterIdLst>
  <p:notesMasterIdLst>
    <p:notesMasterId r:id="rId17"/>
  </p:notesMasterIdLst>
  <p:sldIdLst>
    <p:sldId id="256" r:id="rId7"/>
    <p:sldId id="257"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7C01F"/>
    <a:srgbClr val="59166A"/>
    <a:srgbClr val="592D87"/>
    <a:srgbClr val="F7F5FA"/>
    <a:srgbClr val="EA75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4DEE7A-32D1-4A15-9928-F479B2DD9763}" v="1" dt="2025-01-13T09:12:57.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578BA1-A104-6C48-99DC-34C183604A15}" type="datetimeFigureOut">
              <a:rPr lang="nl-NL" smtClean="0"/>
              <a:t>13-1-2025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EC91FC-814D-B94C-A8B2-AB578FF24E9C}" type="slidenum">
              <a:rPr lang="nl-NL" smtClean="0"/>
              <a:t>‹nr.›</a:t>
            </a:fld>
            <a:endParaRPr lang="nl-NL"/>
          </a:p>
        </p:txBody>
      </p:sp>
    </p:spTree>
    <p:extLst>
      <p:ext uri="{BB962C8B-B14F-4D97-AF65-F5344CB8AC3E}">
        <p14:creationId xmlns:p14="http://schemas.microsoft.com/office/powerpoint/2010/main" val="2046662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5.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eldia">
    <p:bg>
      <p:bgPr>
        <a:solidFill>
          <a:srgbClr val="97C01F"/>
        </a:solidFill>
        <a:effectLst/>
      </p:bgPr>
    </p:bg>
    <p:spTree>
      <p:nvGrpSpPr>
        <p:cNvPr id="1" name=""/>
        <p:cNvGrpSpPr/>
        <p:nvPr/>
      </p:nvGrpSpPr>
      <p:grpSpPr>
        <a:xfrm>
          <a:off x="0" y="0"/>
          <a:ext cx="0" cy="0"/>
          <a:chOff x="0" y="0"/>
          <a:chExt cx="0" cy="0"/>
        </a:xfrm>
      </p:grpSpPr>
      <p:sp>
        <p:nvSpPr>
          <p:cNvPr id="10" name="Rechthoek 9">
            <a:extLst>
              <a:ext uri="{FF2B5EF4-FFF2-40B4-BE49-F238E27FC236}">
                <a16:creationId xmlns:a16="http://schemas.microsoft.com/office/drawing/2014/main" id="{CFC30ED4-9E72-3247-BE6E-A6FC86DBBCFD}"/>
              </a:ext>
            </a:extLst>
          </p:cNvPr>
          <p:cNvSpPr/>
          <p:nvPr userDrawn="1"/>
        </p:nvSpPr>
        <p:spPr>
          <a:xfrm>
            <a:off x="0" y="0"/>
            <a:ext cx="12192000" cy="6858000"/>
          </a:xfrm>
          <a:prstGeom prst="rect">
            <a:avLst/>
          </a:prstGeom>
          <a:solidFill>
            <a:srgbClr val="97C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
          </a:p>
        </p:txBody>
      </p:sp>
      <p:pic>
        <p:nvPicPr>
          <p:cNvPr id="8" name="Afbeelding 7">
            <a:extLst>
              <a:ext uri="{FF2B5EF4-FFF2-40B4-BE49-F238E27FC236}">
                <a16:creationId xmlns:a16="http://schemas.microsoft.com/office/drawing/2014/main" id="{D6C862BD-088D-0F4E-BF1D-D9399C97339A}"/>
              </a:ext>
            </a:extLst>
          </p:cNvPr>
          <p:cNvPicPr>
            <a:picLocks noChangeAspect="1"/>
          </p:cNvPicPr>
          <p:nvPr userDrawn="1"/>
        </p:nvPicPr>
        <p:blipFill>
          <a:blip r:embed="rId2"/>
          <a:stretch>
            <a:fillRect/>
          </a:stretch>
        </p:blipFill>
        <p:spPr>
          <a:xfrm>
            <a:off x="1606551" y="0"/>
            <a:ext cx="8978900" cy="6858000"/>
          </a:xfrm>
          <a:prstGeom prst="rect">
            <a:avLst/>
          </a:prstGeom>
        </p:spPr>
      </p:pic>
      <p:sp>
        <p:nvSpPr>
          <p:cNvPr id="2" name="Titel 1">
            <a:extLst>
              <a:ext uri="{FF2B5EF4-FFF2-40B4-BE49-F238E27FC236}">
                <a16:creationId xmlns:a16="http://schemas.microsoft.com/office/drawing/2014/main" id="{88EB5ED1-E282-D840-8270-E9459CC09D0C}"/>
              </a:ext>
            </a:extLst>
          </p:cNvPr>
          <p:cNvSpPr>
            <a:spLocks noGrp="1"/>
          </p:cNvSpPr>
          <p:nvPr>
            <p:ph type="ctrTitle" hasCustomPrompt="1"/>
          </p:nvPr>
        </p:nvSpPr>
        <p:spPr>
          <a:xfrm>
            <a:off x="1524000" y="2452494"/>
            <a:ext cx="9144000" cy="1275555"/>
          </a:xfrm>
        </p:spPr>
        <p:txBody>
          <a:bodyPr lIns="0" tIns="0" rIns="0" bIns="0" anchor="b"/>
          <a:lstStyle>
            <a:lvl1pPr algn="ctr">
              <a:defRPr sz="800" b="1" i="0">
                <a:solidFill>
                  <a:schemeClr val="bg1"/>
                </a:solidFill>
                <a:latin typeface="Calibri" panose="020F0502020204030204" pitchFamily="34" charset="0"/>
                <a:cs typeface="Calibri" panose="020F0502020204030204" pitchFamily="34" charset="0"/>
              </a:defRPr>
            </a:lvl1pPr>
          </a:lstStyle>
          <a:p>
            <a:r>
              <a:rPr lang="nl-NL"/>
              <a:t>Welkom</a:t>
            </a:r>
          </a:p>
        </p:txBody>
      </p:sp>
      <p:sp>
        <p:nvSpPr>
          <p:cNvPr id="3" name="Ondertitel 2">
            <a:extLst>
              <a:ext uri="{FF2B5EF4-FFF2-40B4-BE49-F238E27FC236}">
                <a16:creationId xmlns:a16="http://schemas.microsoft.com/office/drawing/2014/main" id="{6EE43E68-5E99-EA4E-9BCD-613BE712A883}"/>
              </a:ext>
            </a:extLst>
          </p:cNvPr>
          <p:cNvSpPr>
            <a:spLocks noGrp="1"/>
          </p:cNvSpPr>
          <p:nvPr>
            <p:ph type="subTitle" idx="1" hasCustomPrompt="1"/>
          </p:nvPr>
        </p:nvSpPr>
        <p:spPr>
          <a:xfrm>
            <a:off x="1524000" y="3605640"/>
            <a:ext cx="9144000" cy="933810"/>
          </a:xfrm>
        </p:spPr>
        <p:txBody>
          <a:bodyPr>
            <a:normAutofit/>
          </a:bodyPr>
          <a:lstStyle>
            <a:lvl1pPr marL="0" indent="0" algn="ctr">
              <a:buNone/>
              <a:defRPr sz="400" b="0" i="0">
                <a:solidFill>
                  <a:schemeClr val="bg1"/>
                </a:solidFill>
                <a:latin typeface="Calibri" panose="020F0502020204030204" pitchFamily="34" charset="0"/>
                <a:cs typeface="Calibri" panose="020F0502020204030204" pitchFamily="34" charset="0"/>
              </a:defRPr>
            </a:lvl1pPr>
            <a:lvl2pPr marL="60945" indent="0" algn="ctr">
              <a:buNone/>
              <a:defRPr sz="267"/>
            </a:lvl2pPr>
            <a:lvl3pPr marL="121890" indent="0" algn="ctr">
              <a:buNone/>
              <a:defRPr sz="240"/>
            </a:lvl3pPr>
            <a:lvl4pPr marL="182834" indent="0" algn="ctr">
              <a:buNone/>
              <a:defRPr sz="213"/>
            </a:lvl4pPr>
            <a:lvl5pPr marL="243779" indent="0" algn="ctr">
              <a:buNone/>
              <a:defRPr sz="213"/>
            </a:lvl5pPr>
            <a:lvl6pPr marL="304724" indent="0" algn="ctr">
              <a:buNone/>
              <a:defRPr sz="213"/>
            </a:lvl6pPr>
            <a:lvl7pPr marL="365669" indent="0" algn="ctr">
              <a:buNone/>
              <a:defRPr sz="213"/>
            </a:lvl7pPr>
            <a:lvl8pPr marL="426613" indent="0" algn="ctr">
              <a:buNone/>
              <a:defRPr sz="213"/>
            </a:lvl8pPr>
            <a:lvl9pPr marL="487558" indent="0" algn="ctr">
              <a:buNone/>
              <a:defRPr sz="213"/>
            </a:lvl9pPr>
          </a:lstStyle>
          <a:p>
            <a:r>
              <a:rPr lang="nl-NL"/>
              <a:t>Ondertitel met langere tekst</a:t>
            </a:r>
          </a:p>
        </p:txBody>
      </p:sp>
      <p:sp>
        <p:nvSpPr>
          <p:cNvPr id="12" name="Tijdelijke aanduiding voor inhoud 2">
            <a:extLst>
              <a:ext uri="{FF2B5EF4-FFF2-40B4-BE49-F238E27FC236}">
                <a16:creationId xmlns:a16="http://schemas.microsoft.com/office/drawing/2014/main" id="{5B60D35E-560E-034D-B687-659655F8E81F}"/>
              </a:ext>
            </a:extLst>
          </p:cNvPr>
          <p:cNvSpPr>
            <a:spLocks noGrp="1"/>
          </p:cNvSpPr>
          <p:nvPr>
            <p:ph idx="11" hasCustomPrompt="1"/>
          </p:nvPr>
        </p:nvSpPr>
        <p:spPr>
          <a:xfrm>
            <a:off x="1080001" y="6271200"/>
            <a:ext cx="5016000" cy="388650"/>
          </a:xfrm>
        </p:spPr>
        <p:txBody>
          <a:bodyPr wrap="none" lIns="0" tIns="0" rIns="0" bIns="0" numCol="2" spcCol="216000" anchor="b" anchorCtr="0">
            <a:normAutofit/>
          </a:bodyPr>
          <a:lstStyle>
            <a:lvl1pPr marL="0" indent="0">
              <a:lnSpc>
                <a:spcPts val="320"/>
              </a:lnSpc>
              <a:spcBef>
                <a:spcPts val="0"/>
              </a:spcBef>
              <a:buNone/>
              <a:tabLst>
                <a:tab pos="23994" algn="l"/>
              </a:tabLst>
              <a:defRPr sz="187" b="0" i="0">
                <a:solidFill>
                  <a:srgbClr val="F7F5F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Datum</a:t>
            </a:r>
          </a:p>
        </p:txBody>
      </p:sp>
      <p:pic>
        <p:nvPicPr>
          <p:cNvPr id="7" name="Afbeelding 6">
            <a:extLst>
              <a:ext uri="{FF2B5EF4-FFF2-40B4-BE49-F238E27FC236}">
                <a16:creationId xmlns:a16="http://schemas.microsoft.com/office/drawing/2014/main" id="{7AEDA1D8-DFCC-7C4C-B23B-48922226FA93}"/>
              </a:ext>
            </a:extLst>
          </p:cNvPr>
          <p:cNvPicPr>
            <a:picLocks noChangeAspect="1"/>
          </p:cNvPicPr>
          <p:nvPr userDrawn="1"/>
        </p:nvPicPr>
        <p:blipFill>
          <a:blip r:embed="rId3">
            <a:alphaModFix/>
          </a:blip>
          <a:stretch>
            <a:fillRect/>
          </a:stretch>
        </p:blipFill>
        <p:spPr>
          <a:xfrm>
            <a:off x="5069962" y="476979"/>
            <a:ext cx="2052077" cy="2052075"/>
          </a:xfrm>
          <a:prstGeom prst="rect">
            <a:avLst/>
          </a:prstGeom>
        </p:spPr>
      </p:pic>
    </p:spTree>
    <p:extLst>
      <p:ext uri="{BB962C8B-B14F-4D97-AF65-F5344CB8AC3E}">
        <p14:creationId xmlns:p14="http://schemas.microsoft.com/office/powerpoint/2010/main" val="2266550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AE28BA-2207-7A47-BF27-EAB6FF06172F}"/>
              </a:ext>
            </a:extLst>
          </p:cNvPr>
          <p:cNvSpPr>
            <a:spLocks noGrp="1"/>
          </p:cNvSpPr>
          <p:nvPr>
            <p:ph type="title"/>
          </p:nvPr>
        </p:nvSpPr>
        <p:spPr>
          <a:xfrm>
            <a:off x="839788" y="457200"/>
            <a:ext cx="3932237" cy="1600200"/>
          </a:xfrm>
        </p:spPr>
        <p:txBody>
          <a:bodyPr anchor="b"/>
          <a:lstStyle>
            <a:lvl1pPr>
              <a:defRPr sz="427"/>
            </a:lvl1pPr>
          </a:lstStyle>
          <a:p>
            <a:r>
              <a:rPr lang="nl-NL"/>
              <a:t>Klik om stijl te bewerken</a:t>
            </a:r>
          </a:p>
        </p:txBody>
      </p:sp>
      <p:sp>
        <p:nvSpPr>
          <p:cNvPr id="3" name="Tijdelijke aanduiding voor inhoud 2">
            <a:extLst>
              <a:ext uri="{FF2B5EF4-FFF2-40B4-BE49-F238E27FC236}">
                <a16:creationId xmlns:a16="http://schemas.microsoft.com/office/drawing/2014/main" id="{E85AB2B5-938E-B640-879A-323E022E48BC}"/>
              </a:ext>
            </a:extLst>
          </p:cNvPr>
          <p:cNvSpPr>
            <a:spLocks noGrp="1"/>
          </p:cNvSpPr>
          <p:nvPr>
            <p:ph idx="1"/>
          </p:nvPr>
        </p:nvSpPr>
        <p:spPr>
          <a:xfrm>
            <a:off x="5183188" y="987431"/>
            <a:ext cx="6172200" cy="4873628"/>
          </a:xfrm>
        </p:spPr>
        <p:txBody>
          <a:bodyPr/>
          <a:lstStyle>
            <a:lvl1pPr>
              <a:defRPr sz="427"/>
            </a:lvl1pPr>
            <a:lvl2pPr>
              <a:defRPr sz="373"/>
            </a:lvl2pPr>
            <a:lvl3pPr>
              <a:defRPr sz="320"/>
            </a:lvl3pPr>
            <a:lvl4pPr>
              <a:defRPr sz="267"/>
            </a:lvl4pPr>
            <a:lvl5pPr>
              <a:defRPr sz="267"/>
            </a:lvl5pPr>
            <a:lvl6pPr>
              <a:defRPr sz="267"/>
            </a:lvl6pPr>
            <a:lvl7pPr>
              <a:defRPr sz="267"/>
            </a:lvl7pPr>
            <a:lvl8pPr>
              <a:defRPr sz="267"/>
            </a:lvl8pPr>
            <a:lvl9pPr>
              <a:defRPr sz="267"/>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710584B5-8B94-D64D-A553-B64FF10C8E48}"/>
              </a:ext>
            </a:extLst>
          </p:cNvPr>
          <p:cNvSpPr>
            <a:spLocks noGrp="1"/>
          </p:cNvSpPr>
          <p:nvPr>
            <p:ph type="body" sz="half" idx="2"/>
          </p:nvPr>
        </p:nvSpPr>
        <p:spPr>
          <a:xfrm>
            <a:off x="839788" y="2057400"/>
            <a:ext cx="3932237" cy="3811590"/>
          </a:xfrm>
        </p:spPr>
        <p:txBody>
          <a:bodyPr/>
          <a:lstStyle>
            <a:lvl1pPr marL="0" indent="0">
              <a:buNone/>
              <a:defRPr sz="213"/>
            </a:lvl1pPr>
            <a:lvl2pPr marL="60945" indent="0">
              <a:buNone/>
              <a:defRPr sz="187"/>
            </a:lvl2pPr>
            <a:lvl3pPr marL="121890" indent="0">
              <a:buNone/>
              <a:defRPr sz="160"/>
            </a:lvl3pPr>
            <a:lvl4pPr marL="182834" indent="0">
              <a:buNone/>
              <a:defRPr sz="133"/>
            </a:lvl4pPr>
            <a:lvl5pPr marL="243779" indent="0">
              <a:buNone/>
              <a:defRPr sz="133"/>
            </a:lvl5pPr>
            <a:lvl6pPr marL="304724" indent="0">
              <a:buNone/>
              <a:defRPr sz="133"/>
            </a:lvl6pPr>
            <a:lvl7pPr marL="365669" indent="0">
              <a:buNone/>
              <a:defRPr sz="133"/>
            </a:lvl7pPr>
            <a:lvl8pPr marL="426613" indent="0">
              <a:buNone/>
              <a:defRPr sz="133"/>
            </a:lvl8pPr>
            <a:lvl9pPr marL="487558" indent="0">
              <a:buNone/>
              <a:defRPr sz="133"/>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844F05-6BAE-0343-961C-04ACB99F31C1}"/>
              </a:ext>
            </a:extLst>
          </p:cNvPr>
          <p:cNvSpPr>
            <a:spLocks noGrp="1"/>
          </p:cNvSpPr>
          <p:nvPr>
            <p:ph type="dt" sz="half" idx="10"/>
          </p:nvPr>
        </p:nvSpPr>
        <p:spPr/>
        <p:txBody>
          <a:bodyPr/>
          <a:lstStyle/>
          <a:p>
            <a:fld id="{4E304CCC-7896-314D-B1C8-91FA2D8CF610}" type="datetimeFigureOut">
              <a:rPr lang="nl-NL" smtClean="0"/>
              <a:t>13-1-2025</a:t>
            </a:fld>
            <a:endParaRPr lang="nl-NL"/>
          </a:p>
        </p:txBody>
      </p:sp>
      <p:sp>
        <p:nvSpPr>
          <p:cNvPr id="6" name="Tijdelijke aanduiding voor voettekst 5">
            <a:extLst>
              <a:ext uri="{FF2B5EF4-FFF2-40B4-BE49-F238E27FC236}">
                <a16:creationId xmlns:a16="http://schemas.microsoft.com/office/drawing/2014/main" id="{5EA277C7-CA13-BB4B-B352-347013C6712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815E814-FFDA-684B-B6F9-BDA6F5B16318}"/>
              </a:ext>
            </a:extLst>
          </p:cNvPr>
          <p:cNvSpPr>
            <a:spLocks noGrp="1"/>
          </p:cNvSpPr>
          <p:nvPr>
            <p:ph type="sldNum" sz="quarter" idx="12"/>
          </p:nvPr>
        </p:nvSpPr>
        <p:spPr/>
        <p:txBody>
          <a:bodyPr/>
          <a:lstStyle/>
          <a:p>
            <a:fld id="{8F80572B-7C24-BB49-A396-040099F92AC0}" type="slidenum">
              <a:rPr lang="nl-NL" smtClean="0"/>
              <a:t>‹nr.›</a:t>
            </a:fld>
            <a:endParaRPr lang="nl-NL"/>
          </a:p>
        </p:txBody>
      </p:sp>
    </p:spTree>
    <p:extLst>
      <p:ext uri="{BB962C8B-B14F-4D97-AF65-F5344CB8AC3E}">
        <p14:creationId xmlns:p14="http://schemas.microsoft.com/office/powerpoint/2010/main" val="2576998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A9FE13-AE79-FE42-9AB0-2813F5762C15}"/>
              </a:ext>
            </a:extLst>
          </p:cNvPr>
          <p:cNvSpPr>
            <a:spLocks noGrp="1"/>
          </p:cNvSpPr>
          <p:nvPr>
            <p:ph type="title"/>
          </p:nvPr>
        </p:nvSpPr>
        <p:spPr>
          <a:xfrm>
            <a:off x="839788" y="457200"/>
            <a:ext cx="3932237" cy="1600200"/>
          </a:xfrm>
        </p:spPr>
        <p:txBody>
          <a:bodyPr anchor="b"/>
          <a:lstStyle>
            <a:lvl1pPr>
              <a:defRPr sz="427"/>
            </a:lvl1pPr>
          </a:lstStyle>
          <a:p>
            <a:r>
              <a:rPr lang="nl-NL"/>
              <a:t>Klik om stijl te bewerken</a:t>
            </a:r>
          </a:p>
        </p:txBody>
      </p:sp>
      <p:sp>
        <p:nvSpPr>
          <p:cNvPr id="3" name="Tijdelijke aanduiding voor afbeelding 2">
            <a:extLst>
              <a:ext uri="{FF2B5EF4-FFF2-40B4-BE49-F238E27FC236}">
                <a16:creationId xmlns:a16="http://schemas.microsoft.com/office/drawing/2014/main" id="{4589AE81-97E9-7F46-B4BA-22C0DCAFA823}"/>
              </a:ext>
            </a:extLst>
          </p:cNvPr>
          <p:cNvSpPr>
            <a:spLocks noGrp="1"/>
          </p:cNvSpPr>
          <p:nvPr>
            <p:ph type="pic" idx="1"/>
          </p:nvPr>
        </p:nvSpPr>
        <p:spPr>
          <a:xfrm>
            <a:off x="5183188" y="987431"/>
            <a:ext cx="6172200" cy="4873628"/>
          </a:xfrm>
        </p:spPr>
        <p:txBody>
          <a:bodyPr/>
          <a:lstStyle>
            <a:lvl1pPr marL="0" indent="0">
              <a:buNone/>
              <a:defRPr sz="427"/>
            </a:lvl1pPr>
            <a:lvl2pPr marL="60945" indent="0">
              <a:buNone/>
              <a:defRPr sz="373"/>
            </a:lvl2pPr>
            <a:lvl3pPr marL="121890" indent="0">
              <a:buNone/>
              <a:defRPr sz="320"/>
            </a:lvl3pPr>
            <a:lvl4pPr marL="182834" indent="0">
              <a:buNone/>
              <a:defRPr sz="267"/>
            </a:lvl4pPr>
            <a:lvl5pPr marL="243779" indent="0">
              <a:buNone/>
              <a:defRPr sz="267"/>
            </a:lvl5pPr>
            <a:lvl6pPr marL="304724" indent="0">
              <a:buNone/>
              <a:defRPr sz="267"/>
            </a:lvl6pPr>
            <a:lvl7pPr marL="365669" indent="0">
              <a:buNone/>
              <a:defRPr sz="267"/>
            </a:lvl7pPr>
            <a:lvl8pPr marL="426613" indent="0">
              <a:buNone/>
              <a:defRPr sz="267"/>
            </a:lvl8pPr>
            <a:lvl9pPr marL="487558" indent="0">
              <a:buNone/>
              <a:defRPr sz="267"/>
            </a:lvl9pPr>
          </a:lstStyle>
          <a:p>
            <a:endParaRPr lang="nl-NL"/>
          </a:p>
        </p:txBody>
      </p:sp>
      <p:sp>
        <p:nvSpPr>
          <p:cNvPr id="4" name="Tijdelijke aanduiding voor tekst 3">
            <a:extLst>
              <a:ext uri="{FF2B5EF4-FFF2-40B4-BE49-F238E27FC236}">
                <a16:creationId xmlns:a16="http://schemas.microsoft.com/office/drawing/2014/main" id="{94B20290-CEC1-4247-8741-42F432931008}"/>
              </a:ext>
            </a:extLst>
          </p:cNvPr>
          <p:cNvSpPr>
            <a:spLocks noGrp="1"/>
          </p:cNvSpPr>
          <p:nvPr>
            <p:ph type="body" sz="half" idx="2"/>
          </p:nvPr>
        </p:nvSpPr>
        <p:spPr>
          <a:xfrm>
            <a:off x="839788" y="2057400"/>
            <a:ext cx="3932237" cy="3811590"/>
          </a:xfrm>
        </p:spPr>
        <p:txBody>
          <a:bodyPr/>
          <a:lstStyle>
            <a:lvl1pPr marL="0" indent="0">
              <a:buNone/>
              <a:defRPr sz="213"/>
            </a:lvl1pPr>
            <a:lvl2pPr marL="60945" indent="0">
              <a:buNone/>
              <a:defRPr sz="187"/>
            </a:lvl2pPr>
            <a:lvl3pPr marL="121890" indent="0">
              <a:buNone/>
              <a:defRPr sz="160"/>
            </a:lvl3pPr>
            <a:lvl4pPr marL="182834" indent="0">
              <a:buNone/>
              <a:defRPr sz="133"/>
            </a:lvl4pPr>
            <a:lvl5pPr marL="243779" indent="0">
              <a:buNone/>
              <a:defRPr sz="133"/>
            </a:lvl5pPr>
            <a:lvl6pPr marL="304724" indent="0">
              <a:buNone/>
              <a:defRPr sz="133"/>
            </a:lvl6pPr>
            <a:lvl7pPr marL="365669" indent="0">
              <a:buNone/>
              <a:defRPr sz="133"/>
            </a:lvl7pPr>
            <a:lvl8pPr marL="426613" indent="0">
              <a:buNone/>
              <a:defRPr sz="133"/>
            </a:lvl8pPr>
            <a:lvl9pPr marL="487558" indent="0">
              <a:buNone/>
              <a:defRPr sz="133"/>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F7E660E-5018-834E-ACF7-B304CB793505}"/>
              </a:ext>
            </a:extLst>
          </p:cNvPr>
          <p:cNvSpPr>
            <a:spLocks noGrp="1"/>
          </p:cNvSpPr>
          <p:nvPr>
            <p:ph type="dt" sz="half" idx="10"/>
          </p:nvPr>
        </p:nvSpPr>
        <p:spPr/>
        <p:txBody>
          <a:bodyPr/>
          <a:lstStyle/>
          <a:p>
            <a:fld id="{4E304CCC-7896-314D-B1C8-91FA2D8CF610}" type="datetimeFigureOut">
              <a:rPr lang="nl-NL" smtClean="0"/>
              <a:t>13-1-2025</a:t>
            </a:fld>
            <a:endParaRPr lang="nl-NL"/>
          </a:p>
        </p:txBody>
      </p:sp>
      <p:sp>
        <p:nvSpPr>
          <p:cNvPr id="6" name="Tijdelijke aanduiding voor voettekst 5">
            <a:extLst>
              <a:ext uri="{FF2B5EF4-FFF2-40B4-BE49-F238E27FC236}">
                <a16:creationId xmlns:a16="http://schemas.microsoft.com/office/drawing/2014/main" id="{99B1BDAF-B71A-0F4F-85F0-D894657A56E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8DA4D52-7D6E-E540-90EC-FF5296325D9B}"/>
              </a:ext>
            </a:extLst>
          </p:cNvPr>
          <p:cNvSpPr>
            <a:spLocks noGrp="1"/>
          </p:cNvSpPr>
          <p:nvPr>
            <p:ph type="sldNum" sz="quarter" idx="12"/>
          </p:nvPr>
        </p:nvSpPr>
        <p:spPr/>
        <p:txBody>
          <a:bodyPr/>
          <a:lstStyle/>
          <a:p>
            <a:fld id="{8F80572B-7C24-BB49-A396-040099F92AC0}" type="slidenum">
              <a:rPr lang="nl-NL" smtClean="0"/>
              <a:t>‹nr.›</a:t>
            </a:fld>
            <a:endParaRPr lang="nl-NL"/>
          </a:p>
        </p:txBody>
      </p:sp>
    </p:spTree>
    <p:extLst>
      <p:ext uri="{BB962C8B-B14F-4D97-AF65-F5344CB8AC3E}">
        <p14:creationId xmlns:p14="http://schemas.microsoft.com/office/powerpoint/2010/main" val="103160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EB39A0-A8BB-F645-A4A2-919D6D8A4E18}"/>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E7FBA9B-E063-E14E-BAA4-B61590B09B5C}"/>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34EBA67-5920-3043-B6F0-F9159304F177}"/>
              </a:ext>
            </a:extLst>
          </p:cNvPr>
          <p:cNvSpPr>
            <a:spLocks noGrp="1"/>
          </p:cNvSpPr>
          <p:nvPr>
            <p:ph type="dt" sz="half" idx="10"/>
          </p:nvPr>
        </p:nvSpPr>
        <p:spPr/>
        <p:txBody>
          <a:bodyPr/>
          <a:lstStyle/>
          <a:p>
            <a:fld id="{4E304CCC-7896-314D-B1C8-91FA2D8CF610}"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D1442A26-16FA-5D4C-95DD-9723445627F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1D988C0-C34D-5044-817B-2448B3D9680A}"/>
              </a:ext>
            </a:extLst>
          </p:cNvPr>
          <p:cNvSpPr>
            <a:spLocks noGrp="1"/>
          </p:cNvSpPr>
          <p:nvPr>
            <p:ph type="sldNum" sz="quarter" idx="12"/>
          </p:nvPr>
        </p:nvSpPr>
        <p:spPr/>
        <p:txBody>
          <a:bodyPr/>
          <a:lstStyle/>
          <a:p>
            <a:fld id="{8F80572B-7C24-BB49-A396-040099F92AC0}" type="slidenum">
              <a:rPr lang="nl-NL" smtClean="0"/>
              <a:t>‹nr.›</a:t>
            </a:fld>
            <a:endParaRPr lang="nl-NL"/>
          </a:p>
        </p:txBody>
      </p:sp>
    </p:spTree>
    <p:extLst>
      <p:ext uri="{BB962C8B-B14F-4D97-AF65-F5344CB8AC3E}">
        <p14:creationId xmlns:p14="http://schemas.microsoft.com/office/powerpoint/2010/main" val="1005591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79B294-88BD-7746-8977-407CB7847B0C}"/>
              </a:ext>
            </a:extLst>
          </p:cNvPr>
          <p:cNvSpPr>
            <a:spLocks noGrp="1"/>
          </p:cNvSpPr>
          <p:nvPr>
            <p:ph type="title" orient="vert"/>
          </p:nvPr>
        </p:nvSpPr>
        <p:spPr>
          <a:xfrm>
            <a:off x="8724901" y="365123"/>
            <a:ext cx="2628900" cy="5811840"/>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EEABBCF-E9AE-7544-9F6A-5F8699C9CB9D}"/>
              </a:ext>
            </a:extLst>
          </p:cNvPr>
          <p:cNvSpPr>
            <a:spLocks noGrp="1"/>
          </p:cNvSpPr>
          <p:nvPr>
            <p:ph type="body" orient="vert" idx="1"/>
          </p:nvPr>
        </p:nvSpPr>
        <p:spPr>
          <a:xfrm>
            <a:off x="838201" y="365123"/>
            <a:ext cx="7734300" cy="581184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75E4787-5A9A-0244-AC57-E3061FD02707}"/>
              </a:ext>
            </a:extLst>
          </p:cNvPr>
          <p:cNvSpPr>
            <a:spLocks noGrp="1"/>
          </p:cNvSpPr>
          <p:nvPr>
            <p:ph type="dt" sz="half" idx="10"/>
          </p:nvPr>
        </p:nvSpPr>
        <p:spPr/>
        <p:txBody>
          <a:bodyPr/>
          <a:lstStyle/>
          <a:p>
            <a:fld id="{4E304CCC-7896-314D-B1C8-91FA2D8CF610}"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929FAF19-2EF8-1F47-8024-C908942E56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7E13260-AAF0-D44D-A5AF-FC9943403778}"/>
              </a:ext>
            </a:extLst>
          </p:cNvPr>
          <p:cNvSpPr>
            <a:spLocks noGrp="1"/>
          </p:cNvSpPr>
          <p:nvPr>
            <p:ph type="sldNum" sz="quarter" idx="12"/>
          </p:nvPr>
        </p:nvSpPr>
        <p:spPr/>
        <p:txBody>
          <a:bodyPr/>
          <a:lstStyle/>
          <a:p>
            <a:fld id="{8F80572B-7C24-BB49-A396-040099F92AC0}" type="slidenum">
              <a:rPr lang="nl-NL" smtClean="0"/>
              <a:t>‹nr.›</a:t>
            </a:fld>
            <a:endParaRPr lang="nl-NL"/>
          </a:p>
        </p:txBody>
      </p:sp>
    </p:spTree>
    <p:extLst>
      <p:ext uri="{BB962C8B-B14F-4D97-AF65-F5344CB8AC3E}">
        <p14:creationId xmlns:p14="http://schemas.microsoft.com/office/powerpoint/2010/main" val="1647733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92A48C-EECD-E54F-A900-595EDD3770E9}"/>
              </a:ext>
            </a:extLst>
          </p:cNvPr>
          <p:cNvSpPr>
            <a:spLocks noGrp="1"/>
          </p:cNvSpPr>
          <p:nvPr>
            <p:ph type="ctrTitle"/>
          </p:nvPr>
        </p:nvSpPr>
        <p:spPr>
          <a:xfrm>
            <a:off x="1524000" y="1122365"/>
            <a:ext cx="9144000" cy="2387603"/>
          </a:xfrm>
        </p:spPr>
        <p:txBody>
          <a:bodyPr anchor="b"/>
          <a:lstStyle>
            <a:lvl1pPr algn="ctr">
              <a:defRPr sz="800"/>
            </a:lvl1pPr>
          </a:lstStyle>
          <a:p>
            <a:r>
              <a:rPr lang="nl-NL"/>
              <a:t>Klik om stijl te bewerken</a:t>
            </a:r>
          </a:p>
        </p:txBody>
      </p:sp>
      <p:sp>
        <p:nvSpPr>
          <p:cNvPr id="3" name="Ondertitel 2">
            <a:extLst>
              <a:ext uri="{FF2B5EF4-FFF2-40B4-BE49-F238E27FC236}">
                <a16:creationId xmlns:a16="http://schemas.microsoft.com/office/drawing/2014/main" id="{9FAABCE7-09FD-B34A-975E-7AC3BF4B4EF2}"/>
              </a:ext>
            </a:extLst>
          </p:cNvPr>
          <p:cNvSpPr>
            <a:spLocks noGrp="1"/>
          </p:cNvSpPr>
          <p:nvPr>
            <p:ph type="subTitle" idx="1"/>
          </p:nvPr>
        </p:nvSpPr>
        <p:spPr>
          <a:xfrm>
            <a:off x="1524000" y="3602040"/>
            <a:ext cx="9144000" cy="1655760"/>
          </a:xfrm>
        </p:spPr>
        <p:txBody>
          <a:bodyPr/>
          <a:lstStyle>
            <a:lvl1pPr marL="0" indent="0" algn="ctr">
              <a:buNone/>
              <a:defRPr sz="320"/>
            </a:lvl1pPr>
            <a:lvl2pPr marL="60945" indent="0" algn="ctr">
              <a:buNone/>
              <a:defRPr sz="267"/>
            </a:lvl2pPr>
            <a:lvl3pPr marL="121890" indent="0" algn="ctr">
              <a:buNone/>
              <a:defRPr sz="240"/>
            </a:lvl3pPr>
            <a:lvl4pPr marL="182834" indent="0" algn="ctr">
              <a:buNone/>
              <a:defRPr sz="213"/>
            </a:lvl4pPr>
            <a:lvl5pPr marL="243779" indent="0" algn="ctr">
              <a:buNone/>
              <a:defRPr sz="213"/>
            </a:lvl5pPr>
            <a:lvl6pPr marL="304724" indent="0" algn="ctr">
              <a:buNone/>
              <a:defRPr sz="213"/>
            </a:lvl6pPr>
            <a:lvl7pPr marL="365669" indent="0" algn="ctr">
              <a:buNone/>
              <a:defRPr sz="213"/>
            </a:lvl7pPr>
            <a:lvl8pPr marL="426613" indent="0" algn="ctr">
              <a:buNone/>
              <a:defRPr sz="213"/>
            </a:lvl8pPr>
            <a:lvl9pPr marL="487558" indent="0" algn="ctr">
              <a:buNone/>
              <a:defRPr sz="213"/>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9D2861B7-80AD-F44D-A33B-6560A88857CB}"/>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E89EA2BD-C40C-8544-91E3-D4B325E3142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8FA4911-ACC9-F740-9A87-BF4A927DDC23}"/>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1557617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5B6524-3BCA-304F-B2E3-EFA24EBFF95E}"/>
              </a:ext>
            </a:extLst>
          </p:cNvPr>
          <p:cNvSpPr>
            <a:spLocks noGrp="1"/>
          </p:cNvSpPr>
          <p:nvPr>
            <p:ph type="title"/>
          </p:nvPr>
        </p:nvSpPr>
        <p:spPr>
          <a:xfrm>
            <a:off x="831851" y="1709741"/>
            <a:ext cx="10515600" cy="2852738"/>
          </a:xfrm>
        </p:spPr>
        <p:txBody>
          <a:bodyPr anchor="b"/>
          <a:lstStyle>
            <a:lvl1pPr>
              <a:defRPr sz="800"/>
            </a:lvl1pPr>
          </a:lstStyle>
          <a:p>
            <a:r>
              <a:rPr lang="nl-NL"/>
              <a:t>Klik om stijl te bewerken</a:t>
            </a:r>
          </a:p>
        </p:txBody>
      </p:sp>
      <p:sp>
        <p:nvSpPr>
          <p:cNvPr id="3" name="Tijdelijke aanduiding voor tekst 2">
            <a:extLst>
              <a:ext uri="{FF2B5EF4-FFF2-40B4-BE49-F238E27FC236}">
                <a16:creationId xmlns:a16="http://schemas.microsoft.com/office/drawing/2014/main" id="{65F30817-85F2-0145-BCBA-84A132EE2910}"/>
              </a:ext>
            </a:extLst>
          </p:cNvPr>
          <p:cNvSpPr>
            <a:spLocks noGrp="1"/>
          </p:cNvSpPr>
          <p:nvPr>
            <p:ph type="body" idx="1"/>
          </p:nvPr>
        </p:nvSpPr>
        <p:spPr>
          <a:xfrm>
            <a:off x="831851" y="4589464"/>
            <a:ext cx="10515600" cy="1500188"/>
          </a:xfrm>
        </p:spPr>
        <p:txBody>
          <a:bodyPr/>
          <a:lstStyle>
            <a:lvl1pPr marL="0" indent="0">
              <a:buNone/>
              <a:defRPr sz="320">
                <a:solidFill>
                  <a:schemeClr val="tx1">
                    <a:tint val="75000"/>
                  </a:schemeClr>
                </a:solidFill>
              </a:defRPr>
            </a:lvl1pPr>
            <a:lvl2pPr marL="60945" indent="0">
              <a:buNone/>
              <a:defRPr sz="267">
                <a:solidFill>
                  <a:schemeClr val="tx1">
                    <a:tint val="75000"/>
                  </a:schemeClr>
                </a:solidFill>
              </a:defRPr>
            </a:lvl2pPr>
            <a:lvl3pPr marL="121890" indent="0">
              <a:buNone/>
              <a:defRPr sz="240">
                <a:solidFill>
                  <a:schemeClr val="tx1">
                    <a:tint val="75000"/>
                  </a:schemeClr>
                </a:solidFill>
              </a:defRPr>
            </a:lvl3pPr>
            <a:lvl4pPr marL="182834" indent="0">
              <a:buNone/>
              <a:defRPr sz="213">
                <a:solidFill>
                  <a:schemeClr val="tx1">
                    <a:tint val="75000"/>
                  </a:schemeClr>
                </a:solidFill>
              </a:defRPr>
            </a:lvl4pPr>
            <a:lvl5pPr marL="243779" indent="0">
              <a:buNone/>
              <a:defRPr sz="213">
                <a:solidFill>
                  <a:schemeClr val="tx1">
                    <a:tint val="75000"/>
                  </a:schemeClr>
                </a:solidFill>
              </a:defRPr>
            </a:lvl5pPr>
            <a:lvl6pPr marL="304724" indent="0">
              <a:buNone/>
              <a:defRPr sz="213">
                <a:solidFill>
                  <a:schemeClr val="tx1">
                    <a:tint val="75000"/>
                  </a:schemeClr>
                </a:solidFill>
              </a:defRPr>
            </a:lvl6pPr>
            <a:lvl7pPr marL="365669" indent="0">
              <a:buNone/>
              <a:defRPr sz="213">
                <a:solidFill>
                  <a:schemeClr val="tx1">
                    <a:tint val="75000"/>
                  </a:schemeClr>
                </a:solidFill>
              </a:defRPr>
            </a:lvl7pPr>
            <a:lvl8pPr marL="426613" indent="0">
              <a:buNone/>
              <a:defRPr sz="213">
                <a:solidFill>
                  <a:schemeClr val="tx1">
                    <a:tint val="75000"/>
                  </a:schemeClr>
                </a:solidFill>
              </a:defRPr>
            </a:lvl8pPr>
            <a:lvl9pPr marL="487558" indent="0">
              <a:buNone/>
              <a:defRPr sz="213">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C8C3FF4C-7898-564D-92C9-67E3A220CE3F}"/>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D9EB253E-AF51-F941-A730-90B92B0D720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4195AB9-7F6D-E34C-A2CE-0ECC15CE7F3D}"/>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823843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79DBF2-83DF-B64A-8BE0-66E84F84E69A}"/>
              </a:ext>
            </a:extLst>
          </p:cNvPr>
          <p:cNvSpPr>
            <a:spLocks noGrp="1"/>
          </p:cNvSpPr>
          <p:nvPr>
            <p:ph type="title"/>
          </p:nvPr>
        </p:nvSpPr>
        <p:spPr>
          <a:xfrm>
            <a:off x="839788" y="365123"/>
            <a:ext cx="10515600" cy="1325565"/>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D55451FF-2B38-D044-A4E3-14AD8D6C8086}"/>
              </a:ext>
            </a:extLst>
          </p:cNvPr>
          <p:cNvSpPr>
            <a:spLocks noGrp="1"/>
          </p:cNvSpPr>
          <p:nvPr>
            <p:ph type="body" idx="1"/>
          </p:nvPr>
        </p:nvSpPr>
        <p:spPr>
          <a:xfrm>
            <a:off x="839788" y="1681166"/>
            <a:ext cx="5157787" cy="823913"/>
          </a:xfrm>
        </p:spPr>
        <p:txBody>
          <a:bodyPr anchor="b"/>
          <a:lstStyle>
            <a:lvl1pPr marL="0" indent="0">
              <a:buNone/>
              <a:defRPr sz="320" b="1"/>
            </a:lvl1pPr>
            <a:lvl2pPr marL="60945" indent="0">
              <a:buNone/>
              <a:defRPr sz="267" b="1"/>
            </a:lvl2pPr>
            <a:lvl3pPr marL="121890" indent="0">
              <a:buNone/>
              <a:defRPr sz="240" b="1"/>
            </a:lvl3pPr>
            <a:lvl4pPr marL="182834" indent="0">
              <a:buNone/>
              <a:defRPr sz="213" b="1"/>
            </a:lvl4pPr>
            <a:lvl5pPr marL="243779" indent="0">
              <a:buNone/>
              <a:defRPr sz="213" b="1"/>
            </a:lvl5pPr>
            <a:lvl6pPr marL="304724" indent="0">
              <a:buNone/>
              <a:defRPr sz="213" b="1"/>
            </a:lvl6pPr>
            <a:lvl7pPr marL="365669" indent="0">
              <a:buNone/>
              <a:defRPr sz="213" b="1"/>
            </a:lvl7pPr>
            <a:lvl8pPr marL="426613" indent="0">
              <a:buNone/>
              <a:defRPr sz="213" b="1"/>
            </a:lvl8pPr>
            <a:lvl9pPr marL="487558" indent="0">
              <a:buNone/>
              <a:defRPr sz="213"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BADBE51-91EC-B146-A4FC-B2B44424435D}"/>
              </a:ext>
            </a:extLst>
          </p:cNvPr>
          <p:cNvSpPr>
            <a:spLocks noGrp="1"/>
          </p:cNvSpPr>
          <p:nvPr>
            <p:ph sz="half" idx="2"/>
          </p:nvPr>
        </p:nvSpPr>
        <p:spPr>
          <a:xfrm>
            <a:off x="839788" y="2505076"/>
            <a:ext cx="5157787" cy="36845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8C86D91-56D3-8C4B-AE49-305C5F956BE3}"/>
              </a:ext>
            </a:extLst>
          </p:cNvPr>
          <p:cNvSpPr>
            <a:spLocks noGrp="1"/>
          </p:cNvSpPr>
          <p:nvPr>
            <p:ph type="body" sz="quarter" idx="3"/>
          </p:nvPr>
        </p:nvSpPr>
        <p:spPr>
          <a:xfrm>
            <a:off x="6172202" y="1681166"/>
            <a:ext cx="5183188" cy="823913"/>
          </a:xfrm>
        </p:spPr>
        <p:txBody>
          <a:bodyPr anchor="b"/>
          <a:lstStyle>
            <a:lvl1pPr marL="0" indent="0">
              <a:buNone/>
              <a:defRPr sz="320" b="1"/>
            </a:lvl1pPr>
            <a:lvl2pPr marL="60945" indent="0">
              <a:buNone/>
              <a:defRPr sz="267" b="1"/>
            </a:lvl2pPr>
            <a:lvl3pPr marL="121890" indent="0">
              <a:buNone/>
              <a:defRPr sz="240" b="1"/>
            </a:lvl3pPr>
            <a:lvl4pPr marL="182834" indent="0">
              <a:buNone/>
              <a:defRPr sz="213" b="1"/>
            </a:lvl4pPr>
            <a:lvl5pPr marL="243779" indent="0">
              <a:buNone/>
              <a:defRPr sz="213" b="1"/>
            </a:lvl5pPr>
            <a:lvl6pPr marL="304724" indent="0">
              <a:buNone/>
              <a:defRPr sz="213" b="1"/>
            </a:lvl6pPr>
            <a:lvl7pPr marL="365669" indent="0">
              <a:buNone/>
              <a:defRPr sz="213" b="1"/>
            </a:lvl7pPr>
            <a:lvl8pPr marL="426613" indent="0">
              <a:buNone/>
              <a:defRPr sz="213" b="1"/>
            </a:lvl8pPr>
            <a:lvl9pPr marL="487558" indent="0">
              <a:buNone/>
              <a:defRPr sz="213"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3ECEBE70-D71B-BE44-8011-77AC78B3E325}"/>
              </a:ext>
            </a:extLst>
          </p:cNvPr>
          <p:cNvSpPr>
            <a:spLocks noGrp="1"/>
          </p:cNvSpPr>
          <p:nvPr>
            <p:ph sz="quarter" idx="4"/>
          </p:nvPr>
        </p:nvSpPr>
        <p:spPr>
          <a:xfrm>
            <a:off x="6172202" y="2505076"/>
            <a:ext cx="5183188" cy="36845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DF0F977-D08F-C946-84A9-1F749391346D}"/>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8" name="Tijdelijke aanduiding voor voettekst 7">
            <a:extLst>
              <a:ext uri="{FF2B5EF4-FFF2-40B4-BE49-F238E27FC236}">
                <a16:creationId xmlns:a16="http://schemas.microsoft.com/office/drawing/2014/main" id="{1BE23F62-EAF7-924F-BF5C-6B3AFDE25E8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16B488F2-8EAF-DE43-9127-2CF53F5DD6A7}"/>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2459881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42302E-971C-DC45-A829-D6D502EF9944}"/>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36367298-B2B6-4548-8F1D-0F5EB2D9E889}"/>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4" name="Tijdelijke aanduiding voor voettekst 3">
            <a:extLst>
              <a:ext uri="{FF2B5EF4-FFF2-40B4-BE49-F238E27FC236}">
                <a16:creationId xmlns:a16="http://schemas.microsoft.com/office/drawing/2014/main" id="{829773ED-F770-8442-991F-CFE3D5C9FA6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321377B-0247-D449-8492-D6236F1E6B2E}"/>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13973061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F31D79D-5820-9A4B-9CE0-0627A1CBA651}"/>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3" name="Tijdelijke aanduiding voor voettekst 2">
            <a:extLst>
              <a:ext uri="{FF2B5EF4-FFF2-40B4-BE49-F238E27FC236}">
                <a16:creationId xmlns:a16="http://schemas.microsoft.com/office/drawing/2014/main" id="{DCC2C7A5-AE69-3841-A08B-96FEE45CEFC1}"/>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4472092-7457-884E-A13C-489992337B3B}"/>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32619802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2448A9-9ECB-F044-B704-F94F98D1A019}"/>
              </a:ext>
            </a:extLst>
          </p:cNvPr>
          <p:cNvSpPr>
            <a:spLocks noGrp="1"/>
          </p:cNvSpPr>
          <p:nvPr>
            <p:ph type="title"/>
          </p:nvPr>
        </p:nvSpPr>
        <p:spPr>
          <a:xfrm>
            <a:off x="839788" y="457200"/>
            <a:ext cx="3932237" cy="1600200"/>
          </a:xfrm>
        </p:spPr>
        <p:txBody>
          <a:bodyPr anchor="b"/>
          <a:lstStyle>
            <a:lvl1pPr>
              <a:defRPr sz="427"/>
            </a:lvl1pPr>
          </a:lstStyle>
          <a:p>
            <a:r>
              <a:rPr lang="nl-NL"/>
              <a:t>Klik om stijl te bewerken</a:t>
            </a:r>
          </a:p>
        </p:txBody>
      </p:sp>
      <p:sp>
        <p:nvSpPr>
          <p:cNvPr id="3" name="Tijdelijke aanduiding voor inhoud 2">
            <a:extLst>
              <a:ext uri="{FF2B5EF4-FFF2-40B4-BE49-F238E27FC236}">
                <a16:creationId xmlns:a16="http://schemas.microsoft.com/office/drawing/2014/main" id="{DC0707A4-6535-344F-97CF-BD8A0148FF9A}"/>
              </a:ext>
            </a:extLst>
          </p:cNvPr>
          <p:cNvSpPr>
            <a:spLocks noGrp="1"/>
          </p:cNvSpPr>
          <p:nvPr>
            <p:ph idx="1"/>
          </p:nvPr>
        </p:nvSpPr>
        <p:spPr>
          <a:xfrm>
            <a:off x="5183188" y="987431"/>
            <a:ext cx="6172200" cy="4873628"/>
          </a:xfrm>
        </p:spPr>
        <p:txBody>
          <a:bodyPr/>
          <a:lstStyle>
            <a:lvl1pPr>
              <a:defRPr sz="427"/>
            </a:lvl1pPr>
            <a:lvl2pPr>
              <a:defRPr sz="373"/>
            </a:lvl2pPr>
            <a:lvl3pPr>
              <a:defRPr sz="320"/>
            </a:lvl3pPr>
            <a:lvl4pPr>
              <a:defRPr sz="267"/>
            </a:lvl4pPr>
            <a:lvl5pPr>
              <a:defRPr sz="267"/>
            </a:lvl5pPr>
            <a:lvl6pPr>
              <a:defRPr sz="267"/>
            </a:lvl6pPr>
            <a:lvl7pPr>
              <a:defRPr sz="267"/>
            </a:lvl7pPr>
            <a:lvl8pPr>
              <a:defRPr sz="267"/>
            </a:lvl8pPr>
            <a:lvl9pPr>
              <a:defRPr sz="267"/>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76E2C76-D676-1A4F-80A5-6AAE96E4DCB5}"/>
              </a:ext>
            </a:extLst>
          </p:cNvPr>
          <p:cNvSpPr>
            <a:spLocks noGrp="1"/>
          </p:cNvSpPr>
          <p:nvPr>
            <p:ph type="body" sz="half" idx="2"/>
          </p:nvPr>
        </p:nvSpPr>
        <p:spPr>
          <a:xfrm>
            <a:off x="839788" y="2057400"/>
            <a:ext cx="3932237" cy="3811590"/>
          </a:xfrm>
        </p:spPr>
        <p:txBody>
          <a:bodyPr/>
          <a:lstStyle>
            <a:lvl1pPr marL="0" indent="0">
              <a:buNone/>
              <a:defRPr sz="213"/>
            </a:lvl1pPr>
            <a:lvl2pPr marL="60945" indent="0">
              <a:buNone/>
              <a:defRPr sz="187"/>
            </a:lvl2pPr>
            <a:lvl3pPr marL="121890" indent="0">
              <a:buNone/>
              <a:defRPr sz="160"/>
            </a:lvl3pPr>
            <a:lvl4pPr marL="182834" indent="0">
              <a:buNone/>
              <a:defRPr sz="133"/>
            </a:lvl4pPr>
            <a:lvl5pPr marL="243779" indent="0">
              <a:buNone/>
              <a:defRPr sz="133"/>
            </a:lvl5pPr>
            <a:lvl6pPr marL="304724" indent="0">
              <a:buNone/>
              <a:defRPr sz="133"/>
            </a:lvl6pPr>
            <a:lvl7pPr marL="365669" indent="0">
              <a:buNone/>
              <a:defRPr sz="133"/>
            </a:lvl7pPr>
            <a:lvl8pPr marL="426613" indent="0">
              <a:buNone/>
              <a:defRPr sz="133"/>
            </a:lvl8pPr>
            <a:lvl9pPr marL="487558" indent="0">
              <a:buNone/>
              <a:defRPr sz="133"/>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EF633B9-A10A-DB4E-A3BB-401D9BF0C89F}"/>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6" name="Tijdelijke aanduiding voor voettekst 5">
            <a:extLst>
              <a:ext uri="{FF2B5EF4-FFF2-40B4-BE49-F238E27FC236}">
                <a16:creationId xmlns:a16="http://schemas.microsoft.com/office/drawing/2014/main" id="{F88E2C18-714E-FF44-87CC-0B54317E5B8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6D036D0-9C8B-1F45-AB3B-EC2E2DF7CB95}"/>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1122116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ekstpagina 2 kolommen">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A35CA936-978B-DE47-9378-B8BCF759A1E4}"/>
              </a:ext>
            </a:extLst>
          </p:cNvPr>
          <p:cNvPicPr>
            <a:picLocks noChangeAspect="1"/>
          </p:cNvPicPr>
          <p:nvPr userDrawn="1"/>
        </p:nvPicPr>
        <p:blipFill>
          <a:blip r:embed="rId2"/>
          <a:stretch>
            <a:fillRect/>
          </a:stretch>
        </p:blipFill>
        <p:spPr>
          <a:xfrm>
            <a:off x="6096000" y="0"/>
            <a:ext cx="6096000" cy="6858000"/>
          </a:xfrm>
          <a:prstGeom prst="rect">
            <a:avLst/>
          </a:prstGeom>
        </p:spPr>
      </p:pic>
      <p:pic>
        <p:nvPicPr>
          <p:cNvPr id="6" name="Afbeelding 5">
            <a:extLst>
              <a:ext uri="{FF2B5EF4-FFF2-40B4-BE49-F238E27FC236}">
                <a16:creationId xmlns:a16="http://schemas.microsoft.com/office/drawing/2014/main" id="{8A30966D-A18D-1841-A591-80021708E86B}"/>
              </a:ext>
            </a:extLst>
          </p:cNvPr>
          <p:cNvPicPr>
            <a:picLocks noChangeAspect="1"/>
          </p:cNvPicPr>
          <p:nvPr userDrawn="1"/>
        </p:nvPicPr>
        <p:blipFill>
          <a:blip r:embed="rId3">
            <a:alphaModFix/>
          </a:blip>
          <a:stretch>
            <a:fillRect/>
          </a:stretch>
        </p:blipFill>
        <p:spPr>
          <a:xfrm>
            <a:off x="825500" y="457200"/>
            <a:ext cx="10541000" cy="5943600"/>
          </a:xfrm>
          <a:prstGeom prst="rect">
            <a:avLst/>
          </a:prstGeom>
        </p:spPr>
      </p:pic>
      <p:sp>
        <p:nvSpPr>
          <p:cNvPr id="2" name="Titel 1">
            <a:extLst>
              <a:ext uri="{FF2B5EF4-FFF2-40B4-BE49-F238E27FC236}">
                <a16:creationId xmlns:a16="http://schemas.microsoft.com/office/drawing/2014/main" id="{DC670D82-B495-7F4C-BF0C-DE4AE1B1CE3F}"/>
              </a:ext>
            </a:extLst>
          </p:cNvPr>
          <p:cNvSpPr>
            <a:spLocks noGrp="1"/>
          </p:cNvSpPr>
          <p:nvPr>
            <p:ph type="title" hasCustomPrompt="1"/>
          </p:nvPr>
        </p:nvSpPr>
        <p:spPr>
          <a:xfrm>
            <a:off x="1080000" y="496800"/>
            <a:ext cx="10033200" cy="1080000"/>
          </a:xfrm>
        </p:spPr>
        <p:txBody>
          <a:bodyPr wrap="none" lIns="0" tIns="0" rIns="0" bIns="0" anchor="ctr" anchorCtr="0">
            <a:noAutofit/>
          </a:bodyPr>
          <a:lstStyle>
            <a:lvl1pPr>
              <a:lnSpc>
                <a:spcPts val="493"/>
              </a:lnSpc>
              <a:defRPr sz="467" b="1" i="0">
                <a:solidFill>
                  <a:srgbClr val="59166A"/>
                </a:solidFill>
                <a:latin typeface="Calibri" panose="020F0502020204030204" pitchFamily="34" charset="0"/>
                <a:cs typeface="Calibri" panose="020F0502020204030204" pitchFamily="34" charset="0"/>
              </a:defRPr>
            </a:lvl1pPr>
          </a:lstStyle>
          <a:p>
            <a:r>
              <a:rPr lang="nl-NL"/>
              <a:t>Slide met ruimte voor veel tekst</a:t>
            </a:r>
          </a:p>
        </p:txBody>
      </p:sp>
      <p:sp>
        <p:nvSpPr>
          <p:cNvPr id="3" name="Tijdelijke aanduiding voor inhoud 2">
            <a:extLst>
              <a:ext uri="{FF2B5EF4-FFF2-40B4-BE49-F238E27FC236}">
                <a16:creationId xmlns:a16="http://schemas.microsoft.com/office/drawing/2014/main" id="{F4FB3C41-A476-2846-B09F-15BFC8A159F2}"/>
              </a:ext>
            </a:extLst>
          </p:cNvPr>
          <p:cNvSpPr>
            <a:spLocks noGrp="1"/>
          </p:cNvSpPr>
          <p:nvPr>
            <p:ph idx="1" hasCustomPrompt="1"/>
          </p:nvPr>
        </p:nvSpPr>
        <p:spPr>
          <a:xfrm>
            <a:off x="1080000" y="1800000"/>
            <a:ext cx="10033200" cy="4500000"/>
          </a:xfrm>
        </p:spPr>
        <p:txBody>
          <a:bodyPr wrap="none" lIns="0" tIns="0" rIns="0" bIns="0" numCol="2" spcCol="216000">
            <a:normAutofit/>
          </a:bodyPr>
          <a:lstStyle>
            <a:lvl1pPr marL="0" marR="0" indent="0" algn="l" defTabSz="121890" rtl="0" eaLnBrk="1" fontAlgn="auto" latinLnBrk="0" hangingPunct="1">
              <a:lnSpc>
                <a:spcPts val="320"/>
              </a:lnSpc>
              <a:spcBef>
                <a:spcPts val="0"/>
              </a:spcBef>
              <a:spcAft>
                <a:spcPts val="0"/>
              </a:spcAft>
              <a:buClrTx/>
              <a:buSzTx/>
              <a:buFont typeface="Arial" panose="020B0604020202020204" pitchFamily="34" charset="0"/>
              <a:buNone/>
              <a:tabLst>
                <a:tab pos="23994" algn="l"/>
              </a:tabLst>
              <a:defRPr sz="213"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Klik hier om tekst te bewerken</a:t>
            </a:r>
          </a:p>
        </p:txBody>
      </p:sp>
      <p:sp>
        <p:nvSpPr>
          <p:cNvPr id="11" name="Tijdelijke aanduiding voor inhoud 2">
            <a:extLst>
              <a:ext uri="{FF2B5EF4-FFF2-40B4-BE49-F238E27FC236}">
                <a16:creationId xmlns:a16="http://schemas.microsoft.com/office/drawing/2014/main" id="{F38DE70B-E3FF-0A42-ACE2-339BD2A6B7F3}"/>
              </a:ext>
            </a:extLst>
          </p:cNvPr>
          <p:cNvSpPr>
            <a:spLocks noGrp="1"/>
          </p:cNvSpPr>
          <p:nvPr>
            <p:ph idx="11" hasCustomPrompt="1"/>
          </p:nvPr>
        </p:nvSpPr>
        <p:spPr>
          <a:xfrm>
            <a:off x="1080001" y="6271200"/>
            <a:ext cx="4546100" cy="388650"/>
          </a:xfrm>
        </p:spPr>
        <p:txBody>
          <a:bodyPr wrap="none" lIns="0" tIns="0" rIns="0" bIns="0" numCol="2" spcCol="216000" anchor="b" anchorCtr="0">
            <a:normAutofit/>
          </a:bodyPr>
          <a:lstStyle>
            <a:lvl1pPr marL="0" indent="0">
              <a:lnSpc>
                <a:spcPts val="320"/>
              </a:lnSpc>
              <a:spcBef>
                <a:spcPts val="0"/>
              </a:spcBef>
              <a:buNone/>
              <a:tabLst>
                <a:tab pos="23994" algn="l"/>
              </a:tabLst>
              <a:defRPr sz="187"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Referentie</a:t>
            </a:r>
          </a:p>
        </p:txBody>
      </p:sp>
      <p:pic>
        <p:nvPicPr>
          <p:cNvPr id="9" name="Afbeelding 8">
            <a:extLst>
              <a:ext uri="{FF2B5EF4-FFF2-40B4-BE49-F238E27FC236}">
                <a16:creationId xmlns:a16="http://schemas.microsoft.com/office/drawing/2014/main" id="{E3D2CB87-3E33-0447-9186-A823CF1915ED}"/>
              </a:ext>
            </a:extLst>
          </p:cNvPr>
          <p:cNvPicPr>
            <a:picLocks noChangeAspect="1"/>
          </p:cNvPicPr>
          <p:nvPr userDrawn="1"/>
        </p:nvPicPr>
        <p:blipFill>
          <a:blip r:embed="rId4"/>
          <a:stretch>
            <a:fillRect/>
          </a:stretch>
        </p:blipFill>
        <p:spPr>
          <a:xfrm>
            <a:off x="0" y="457200"/>
            <a:ext cx="355600" cy="5943600"/>
          </a:xfrm>
          <a:prstGeom prst="rect">
            <a:avLst/>
          </a:prstGeom>
        </p:spPr>
      </p:pic>
      <p:pic>
        <p:nvPicPr>
          <p:cNvPr id="16" name="Afbeelding 15">
            <a:extLst>
              <a:ext uri="{FF2B5EF4-FFF2-40B4-BE49-F238E27FC236}">
                <a16:creationId xmlns:a16="http://schemas.microsoft.com/office/drawing/2014/main" id="{AED343A6-D4AF-A245-9641-57C1717CAB82}"/>
              </a:ext>
            </a:extLst>
          </p:cNvPr>
          <p:cNvPicPr>
            <a:picLocks noChangeAspect="1"/>
          </p:cNvPicPr>
          <p:nvPr userDrawn="1"/>
        </p:nvPicPr>
        <p:blipFill>
          <a:blip r:embed="rId5">
            <a:alphaModFix/>
          </a:blip>
          <a:stretch>
            <a:fillRect/>
          </a:stretch>
        </p:blipFill>
        <p:spPr>
          <a:xfrm>
            <a:off x="10738029" y="209010"/>
            <a:ext cx="1242300" cy="1242300"/>
          </a:xfrm>
          <a:prstGeom prst="rect">
            <a:avLst/>
          </a:prstGeom>
        </p:spPr>
      </p:pic>
    </p:spTree>
    <p:extLst>
      <p:ext uri="{BB962C8B-B14F-4D97-AF65-F5344CB8AC3E}">
        <p14:creationId xmlns:p14="http://schemas.microsoft.com/office/powerpoint/2010/main" val="18948981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FE91CA-444B-2642-9F1B-542650D61DA1}"/>
              </a:ext>
            </a:extLst>
          </p:cNvPr>
          <p:cNvSpPr>
            <a:spLocks noGrp="1"/>
          </p:cNvSpPr>
          <p:nvPr>
            <p:ph type="title"/>
          </p:nvPr>
        </p:nvSpPr>
        <p:spPr>
          <a:xfrm>
            <a:off x="839788" y="457200"/>
            <a:ext cx="3932237" cy="1600200"/>
          </a:xfrm>
        </p:spPr>
        <p:txBody>
          <a:bodyPr anchor="b"/>
          <a:lstStyle>
            <a:lvl1pPr>
              <a:defRPr sz="427"/>
            </a:lvl1pPr>
          </a:lstStyle>
          <a:p>
            <a:r>
              <a:rPr lang="nl-NL"/>
              <a:t>Klik om stijl te bewerken</a:t>
            </a:r>
          </a:p>
        </p:txBody>
      </p:sp>
      <p:sp>
        <p:nvSpPr>
          <p:cNvPr id="3" name="Tijdelijke aanduiding voor afbeelding 2">
            <a:extLst>
              <a:ext uri="{FF2B5EF4-FFF2-40B4-BE49-F238E27FC236}">
                <a16:creationId xmlns:a16="http://schemas.microsoft.com/office/drawing/2014/main" id="{34B75C3E-8928-304E-8FC3-FC463DF02021}"/>
              </a:ext>
            </a:extLst>
          </p:cNvPr>
          <p:cNvSpPr>
            <a:spLocks noGrp="1"/>
          </p:cNvSpPr>
          <p:nvPr>
            <p:ph type="pic" idx="1"/>
          </p:nvPr>
        </p:nvSpPr>
        <p:spPr>
          <a:xfrm>
            <a:off x="5183188" y="987431"/>
            <a:ext cx="6172200" cy="4873628"/>
          </a:xfrm>
        </p:spPr>
        <p:txBody>
          <a:bodyPr/>
          <a:lstStyle>
            <a:lvl1pPr marL="0" indent="0">
              <a:buNone/>
              <a:defRPr sz="427"/>
            </a:lvl1pPr>
            <a:lvl2pPr marL="60945" indent="0">
              <a:buNone/>
              <a:defRPr sz="373"/>
            </a:lvl2pPr>
            <a:lvl3pPr marL="121890" indent="0">
              <a:buNone/>
              <a:defRPr sz="320"/>
            </a:lvl3pPr>
            <a:lvl4pPr marL="182834" indent="0">
              <a:buNone/>
              <a:defRPr sz="267"/>
            </a:lvl4pPr>
            <a:lvl5pPr marL="243779" indent="0">
              <a:buNone/>
              <a:defRPr sz="267"/>
            </a:lvl5pPr>
            <a:lvl6pPr marL="304724" indent="0">
              <a:buNone/>
              <a:defRPr sz="267"/>
            </a:lvl6pPr>
            <a:lvl7pPr marL="365669" indent="0">
              <a:buNone/>
              <a:defRPr sz="267"/>
            </a:lvl7pPr>
            <a:lvl8pPr marL="426613" indent="0">
              <a:buNone/>
              <a:defRPr sz="267"/>
            </a:lvl8pPr>
            <a:lvl9pPr marL="487558" indent="0">
              <a:buNone/>
              <a:defRPr sz="267"/>
            </a:lvl9pPr>
          </a:lstStyle>
          <a:p>
            <a:endParaRPr lang="nl-NL"/>
          </a:p>
        </p:txBody>
      </p:sp>
      <p:sp>
        <p:nvSpPr>
          <p:cNvPr id="4" name="Tijdelijke aanduiding voor tekst 3">
            <a:extLst>
              <a:ext uri="{FF2B5EF4-FFF2-40B4-BE49-F238E27FC236}">
                <a16:creationId xmlns:a16="http://schemas.microsoft.com/office/drawing/2014/main" id="{AE7BA473-6278-6447-9F4F-B7BC0AE697A0}"/>
              </a:ext>
            </a:extLst>
          </p:cNvPr>
          <p:cNvSpPr>
            <a:spLocks noGrp="1"/>
          </p:cNvSpPr>
          <p:nvPr>
            <p:ph type="body" sz="half" idx="2"/>
          </p:nvPr>
        </p:nvSpPr>
        <p:spPr>
          <a:xfrm>
            <a:off x="839788" y="2057400"/>
            <a:ext cx="3932237" cy="3811590"/>
          </a:xfrm>
        </p:spPr>
        <p:txBody>
          <a:bodyPr/>
          <a:lstStyle>
            <a:lvl1pPr marL="0" indent="0">
              <a:buNone/>
              <a:defRPr sz="213"/>
            </a:lvl1pPr>
            <a:lvl2pPr marL="60945" indent="0">
              <a:buNone/>
              <a:defRPr sz="187"/>
            </a:lvl2pPr>
            <a:lvl3pPr marL="121890" indent="0">
              <a:buNone/>
              <a:defRPr sz="160"/>
            </a:lvl3pPr>
            <a:lvl4pPr marL="182834" indent="0">
              <a:buNone/>
              <a:defRPr sz="133"/>
            </a:lvl4pPr>
            <a:lvl5pPr marL="243779" indent="0">
              <a:buNone/>
              <a:defRPr sz="133"/>
            </a:lvl5pPr>
            <a:lvl6pPr marL="304724" indent="0">
              <a:buNone/>
              <a:defRPr sz="133"/>
            </a:lvl6pPr>
            <a:lvl7pPr marL="365669" indent="0">
              <a:buNone/>
              <a:defRPr sz="133"/>
            </a:lvl7pPr>
            <a:lvl8pPr marL="426613" indent="0">
              <a:buNone/>
              <a:defRPr sz="133"/>
            </a:lvl8pPr>
            <a:lvl9pPr marL="487558" indent="0">
              <a:buNone/>
              <a:defRPr sz="133"/>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81D4157-FD06-7140-8364-B19944DCB6D5}"/>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6" name="Tijdelijke aanduiding voor voettekst 5">
            <a:extLst>
              <a:ext uri="{FF2B5EF4-FFF2-40B4-BE49-F238E27FC236}">
                <a16:creationId xmlns:a16="http://schemas.microsoft.com/office/drawing/2014/main" id="{8C388677-AEC7-C642-95A3-8BC3A3EBF2A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86F2BC6-D955-364C-9BD7-56D863856D5C}"/>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6879417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FA43DF-D0D3-6549-AED7-D3A2A1DB24F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B634E0B-F301-0740-80C2-E533263F2A44}"/>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BD29BF8-078D-2B44-A5E6-CA1F40B42000}"/>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7DE39E8C-B581-E842-8003-95C87542D5F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1ACF60E-1CA2-144C-9522-2F9618668ADC}"/>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29086494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9B2D26DC-E74A-7140-B714-50C98987D788}"/>
              </a:ext>
            </a:extLst>
          </p:cNvPr>
          <p:cNvSpPr>
            <a:spLocks noGrp="1"/>
          </p:cNvSpPr>
          <p:nvPr>
            <p:ph type="title" orient="vert"/>
          </p:nvPr>
        </p:nvSpPr>
        <p:spPr>
          <a:xfrm>
            <a:off x="8724901" y="365123"/>
            <a:ext cx="2628900" cy="5811840"/>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4D711FC-AE35-2D41-9013-5D777281F95E}"/>
              </a:ext>
            </a:extLst>
          </p:cNvPr>
          <p:cNvSpPr>
            <a:spLocks noGrp="1"/>
          </p:cNvSpPr>
          <p:nvPr>
            <p:ph type="body" orient="vert" idx="1"/>
          </p:nvPr>
        </p:nvSpPr>
        <p:spPr>
          <a:xfrm>
            <a:off x="838201" y="365123"/>
            <a:ext cx="7734300" cy="581184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72DA0A3-B1B4-8244-BADF-95FD790DB869}"/>
              </a:ext>
            </a:extLst>
          </p:cNvPr>
          <p:cNvSpPr>
            <a:spLocks noGrp="1"/>
          </p:cNvSpPr>
          <p:nvPr>
            <p:ph type="dt" sz="half" idx="10"/>
          </p:nvPr>
        </p:nvSpPr>
        <p:spPr/>
        <p:txBody>
          <a:bodyPr/>
          <a:lstStyle/>
          <a:p>
            <a:fld id="{F67E2DA3-C614-1043-98DD-2AD5C0F888CA}"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EE60058B-951F-8840-9797-7649F6DDC79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37310F8-FC92-984A-BA78-3424F6ACD319}"/>
              </a:ext>
            </a:extLst>
          </p:cNvPr>
          <p:cNvSpPr>
            <a:spLocks noGrp="1"/>
          </p:cNvSpPr>
          <p:nvPr>
            <p:ph type="sldNum" sz="quarter" idx="12"/>
          </p:nvPr>
        </p:nvSpPr>
        <p:spPr/>
        <p:txBody>
          <a:bodyPr/>
          <a:lstStyle/>
          <a:p>
            <a:fld id="{19D8049E-4302-1E43-9710-62C82B4B200E}" type="slidenum">
              <a:rPr lang="nl-NL" smtClean="0"/>
              <a:t>‹nr.›</a:t>
            </a:fld>
            <a:endParaRPr lang="nl-NL"/>
          </a:p>
        </p:txBody>
      </p:sp>
    </p:spTree>
    <p:extLst>
      <p:ext uri="{BB962C8B-B14F-4D97-AF65-F5344CB8AC3E}">
        <p14:creationId xmlns:p14="http://schemas.microsoft.com/office/powerpoint/2010/main" val="2824028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ekst en kleine foto">
    <p:spTree>
      <p:nvGrpSpPr>
        <p:cNvPr id="1" name=""/>
        <p:cNvGrpSpPr/>
        <p:nvPr/>
      </p:nvGrpSpPr>
      <p:grpSpPr>
        <a:xfrm>
          <a:off x="0" y="0"/>
          <a:ext cx="0" cy="0"/>
          <a:chOff x="0" y="0"/>
          <a:chExt cx="0" cy="0"/>
        </a:xfrm>
      </p:grpSpPr>
      <p:pic>
        <p:nvPicPr>
          <p:cNvPr id="11" name="Afbeelding 10">
            <a:extLst>
              <a:ext uri="{FF2B5EF4-FFF2-40B4-BE49-F238E27FC236}">
                <a16:creationId xmlns:a16="http://schemas.microsoft.com/office/drawing/2014/main" id="{85722FA2-A613-3C48-A577-D6FA65DA119D}"/>
              </a:ext>
            </a:extLst>
          </p:cNvPr>
          <p:cNvPicPr>
            <a:picLocks noChangeAspect="1"/>
          </p:cNvPicPr>
          <p:nvPr userDrawn="1"/>
        </p:nvPicPr>
        <p:blipFill>
          <a:blip r:embed="rId2"/>
          <a:stretch>
            <a:fillRect/>
          </a:stretch>
        </p:blipFill>
        <p:spPr>
          <a:xfrm>
            <a:off x="6096000" y="0"/>
            <a:ext cx="6096000" cy="6858000"/>
          </a:xfrm>
          <a:prstGeom prst="rect">
            <a:avLst/>
          </a:prstGeom>
        </p:spPr>
      </p:pic>
      <p:pic>
        <p:nvPicPr>
          <p:cNvPr id="13" name="Afbeelding 12">
            <a:extLst>
              <a:ext uri="{FF2B5EF4-FFF2-40B4-BE49-F238E27FC236}">
                <a16:creationId xmlns:a16="http://schemas.microsoft.com/office/drawing/2014/main" id="{CACFE3FE-B731-2741-AE3E-5B0ED8F60249}"/>
              </a:ext>
            </a:extLst>
          </p:cNvPr>
          <p:cNvPicPr>
            <a:picLocks noChangeAspect="1"/>
          </p:cNvPicPr>
          <p:nvPr userDrawn="1"/>
        </p:nvPicPr>
        <p:blipFill>
          <a:blip r:embed="rId3">
            <a:alphaModFix/>
          </a:blip>
          <a:stretch>
            <a:fillRect/>
          </a:stretch>
        </p:blipFill>
        <p:spPr>
          <a:xfrm>
            <a:off x="825500" y="457200"/>
            <a:ext cx="10541000" cy="5943600"/>
          </a:xfrm>
          <a:prstGeom prst="rect">
            <a:avLst/>
          </a:prstGeom>
        </p:spPr>
      </p:pic>
      <p:pic>
        <p:nvPicPr>
          <p:cNvPr id="14" name="Afbeelding 13">
            <a:extLst>
              <a:ext uri="{FF2B5EF4-FFF2-40B4-BE49-F238E27FC236}">
                <a16:creationId xmlns:a16="http://schemas.microsoft.com/office/drawing/2014/main" id="{28B2A532-616B-024A-B755-2F635B4D7EDE}"/>
              </a:ext>
            </a:extLst>
          </p:cNvPr>
          <p:cNvPicPr>
            <a:picLocks noChangeAspect="1"/>
          </p:cNvPicPr>
          <p:nvPr userDrawn="1"/>
        </p:nvPicPr>
        <p:blipFill>
          <a:blip r:embed="rId4"/>
          <a:stretch>
            <a:fillRect/>
          </a:stretch>
        </p:blipFill>
        <p:spPr>
          <a:xfrm>
            <a:off x="0" y="457200"/>
            <a:ext cx="355600" cy="5943600"/>
          </a:xfrm>
          <a:prstGeom prst="rect">
            <a:avLst/>
          </a:prstGeom>
        </p:spPr>
      </p:pic>
      <p:pic>
        <p:nvPicPr>
          <p:cNvPr id="21" name="Afbeelding 20">
            <a:extLst>
              <a:ext uri="{FF2B5EF4-FFF2-40B4-BE49-F238E27FC236}">
                <a16:creationId xmlns:a16="http://schemas.microsoft.com/office/drawing/2014/main" id="{5E2CD7AB-DEA0-A64F-B794-6979F6503536}"/>
              </a:ext>
            </a:extLst>
          </p:cNvPr>
          <p:cNvPicPr>
            <a:picLocks noChangeAspect="1"/>
          </p:cNvPicPr>
          <p:nvPr userDrawn="1"/>
        </p:nvPicPr>
        <p:blipFill>
          <a:blip r:embed="rId5">
            <a:alphaModFix/>
          </a:blip>
          <a:stretch>
            <a:fillRect/>
          </a:stretch>
        </p:blipFill>
        <p:spPr>
          <a:xfrm>
            <a:off x="10738029" y="209010"/>
            <a:ext cx="1242300" cy="1242300"/>
          </a:xfrm>
          <a:prstGeom prst="rect">
            <a:avLst/>
          </a:prstGeom>
        </p:spPr>
      </p:pic>
      <p:sp>
        <p:nvSpPr>
          <p:cNvPr id="2" name="Titel 1">
            <a:extLst>
              <a:ext uri="{FF2B5EF4-FFF2-40B4-BE49-F238E27FC236}">
                <a16:creationId xmlns:a16="http://schemas.microsoft.com/office/drawing/2014/main" id="{13779DDE-5BB7-E34D-81B7-9304A0FB3D9B}"/>
              </a:ext>
            </a:extLst>
          </p:cNvPr>
          <p:cNvSpPr>
            <a:spLocks noGrp="1"/>
          </p:cNvSpPr>
          <p:nvPr>
            <p:ph type="title" hasCustomPrompt="1"/>
          </p:nvPr>
        </p:nvSpPr>
        <p:spPr>
          <a:xfrm>
            <a:off x="1080000" y="496800"/>
            <a:ext cx="10033200" cy="1080000"/>
          </a:xfrm>
        </p:spPr>
        <p:txBody>
          <a:bodyPr wrap="none" lIns="0" tIns="0" rIns="0" bIns="0" anchor="ctr" anchorCtr="0">
            <a:normAutofit/>
          </a:bodyPr>
          <a:lstStyle>
            <a:lvl1pPr>
              <a:lnSpc>
                <a:spcPts val="493"/>
              </a:lnSpc>
              <a:defRPr sz="467" b="1" i="0">
                <a:solidFill>
                  <a:srgbClr val="59166A"/>
                </a:solidFill>
                <a:latin typeface="Calibri" panose="020F0502020204030204" pitchFamily="34" charset="0"/>
                <a:cs typeface="Calibri" panose="020F0502020204030204" pitchFamily="34" charset="0"/>
              </a:defRPr>
            </a:lvl1pPr>
          </a:lstStyle>
          <a:p>
            <a:r>
              <a:rPr lang="nl-NL"/>
              <a:t>Slide met ruimte voor een kleine foto</a:t>
            </a:r>
          </a:p>
        </p:txBody>
      </p:sp>
      <p:sp>
        <p:nvSpPr>
          <p:cNvPr id="3" name="Tijdelijke aanduiding voor inhoud 2">
            <a:extLst>
              <a:ext uri="{FF2B5EF4-FFF2-40B4-BE49-F238E27FC236}">
                <a16:creationId xmlns:a16="http://schemas.microsoft.com/office/drawing/2014/main" id="{B26F1D6B-CE40-0148-AD42-9BA9F9DA573C}"/>
              </a:ext>
            </a:extLst>
          </p:cNvPr>
          <p:cNvSpPr>
            <a:spLocks noGrp="1"/>
          </p:cNvSpPr>
          <p:nvPr>
            <p:ph sz="half" idx="1" hasCustomPrompt="1"/>
          </p:nvPr>
        </p:nvSpPr>
        <p:spPr>
          <a:xfrm>
            <a:off x="1080000" y="1800000"/>
            <a:ext cx="10033200" cy="4500000"/>
          </a:xfrm>
        </p:spPr>
        <p:txBody>
          <a:bodyPr wrap="none" lIns="0" tIns="0" rIns="0" bIns="0" numCol="2" spcCol="216000">
            <a:noAutofit/>
          </a:bodyPr>
          <a:lstStyle>
            <a:lvl1pPr marL="0" indent="0">
              <a:lnSpc>
                <a:spcPts val="320"/>
              </a:lnSpc>
              <a:spcBef>
                <a:spcPts val="0"/>
              </a:spcBef>
              <a:buNone/>
              <a:defRPr sz="213"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Klik hier om tekst te bewerken</a:t>
            </a:r>
          </a:p>
        </p:txBody>
      </p:sp>
      <p:sp>
        <p:nvSpPr>
          <p:cNvPr id="12" name="Tijdelijke aanduiding voor inhoud 2">
            <a:extLst>
              <a:ext uri="{FF2B5EF4-FFF2-40B4-BE49-F238E27FC236}">
                <a16:creationId xmlns:a16="http://schemas.microsoft.com/office/drawing/2014/main" id="{66478928-6860-1045-9ED8-C935893E4FC9}"/>
              </a:ext>
            </a:extLst>
          </p:cNvPr>
          <p:cNvSpPr>
            <a:spLocks noGrp="1"/>
          </p:cNvSpPr>
          <p:nvPr>
            <p:ph idx="11" hasCustomPrompt="1"/>
          </p:nvPr>
        </p:nvSpPr>
        <p:spPr>
          <a:xfrm>
            <a:off x="1080000" y="6271200"/>
            <a:ext cx="4744799" cy="388650"/>
          </a:xfrm>
        </p:spPr>
        <p:txBody>
          <a:bodyPr wrap="none" lIns="0" tIns="0" rIns="0" bIns="0" numCol="2" spcCol="216000" anchor="b" anchorCtr="0">
            <a:normAutofit/>
          </a:bodyPr>
          <a:lstStyle>
            <a:lvl1pPr marL="0" indent="0">
              <a:lnSpc>
                <a:spcPts val="320"/>
              </a:lnSpc>
              <a:spcBef>
                <a:spcPts val="0"/>
              </a:spcBef>
              <a:buNone/>
              <a:tabLst>
                <a:tab pos="23994" algn="l"/>
              </a:tabLst>
              <a:defRPr sz="187"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Referentie</a:t>
            </a:r>
          </a:p>
        </p:txBody>
      </p:sp>
    </p:spTree>
    <p:extLst>
      <p:ext uri="{BB962C8B-B14F-4D97-AF65-F5344CB8AC3E}">
        <p14:creationId xmlns:p14="http://schemas.microsoft.com/office/powerpoint/2010/main" val="2395591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ekst en vrijstaande foto">
    <p:spTree>
      <p:nvGrpSpPr>
        <p:cNvPr id="1" name=""/>
        <p:cNvGrpSpPr/>
        <p:nvPr/>
      </p:nvGrpSpPr>
      <p:grpSpPr>
        <a:xfrm>
          <a:off x="0" y="0"/>
          <a:ext cx="0" cy="0"/>
          <a:chOff x="0" y="0"/>
          <a:chExt cx="0" cy="0"/>
        </a:xfrm>
      </p:grpSpPr>
      <p:pic>
        <p:nvPicPr>
          <p:cNvPr id="9" name="Afbeelding 8">
            <a:extLst>
              <a:ext uri="{FF2B5EF4-FFF2-40B4-BE49-F238E27FC236}">
                <a16:creationId xmlns:a16="http://schemas.microsoft.com/office/drawing/2014/main" id="{44B6E521-A880-604C-AC22-8DE4EE3E10EE}"/>
              </a:ext>
            </a:extLst>
          </p:cNvPr>
          <p:cNvPicPr>
            <a:picLocks noChangeAspect="1"/>
          </p:cNvPicPr>
          <p:nvPr userDrawn="1"/>
        </p:nvPicPr>
        <p:blipFill>
          <a:blip r:embed="rId2"/>
          <a:stretch>
            <a:fillRect/>
          </a:stretch>
        </p:blipFill>
        <p:spPr>
          <a:xfrm>
            <a:off x="6096000" y="0"/>
            <a:ext cx="6096000" cy="6858000"/>
          </a:xfrm>
          <a:prstGeom prst="rect">
            <a:avLst/>
          </a:prstGeom>
        </p:spPr>
      </p:pic>
      <p:pic>
        <p:nvPicPr>
          <p:cNvPr id="13" name="Afbeelding 12">
            <a:extLst>
              <a:ext uri="{FF2B5EF4-FFF2-40B4-BE49-F238E27FC236}">
                <a16:creationId xmlns:a16="http://schemas.microsoft.com/office/drawing/2014/main" id="{E1BC9A10-A41C-8547-8322-722A06A1CDDF}"/>
              </a:ext>
            </a:extLst>
          </p:cNvPr>
          <p:cNvPicPr>
            <a:picLocks noChangeAspect="1"/>
          </p:cNvPicPr>
          <p:nvPr userDrawn="1"/>
        </p:nvPicPr>
        <p:blipFill>
          <a:blip r:embed="rId3">
            <a:alphaModFix/>
          </a:blip>
          <a:stretch>
            <a:fillRect/>
          </a:stretch>
        </p:blipFill>
        <p:spPr>
          <a:xfrm>
            <a:off x="825500" y="457200"/>
            <a:ext cx="10541000" cy="5943600"/>
          </a:xfrm>
          <a:prstGeom prst="rect">
            <a:avLst/>
          </a:prstGeom>
        </p:spPr>
      </p:pic>
      <p:pic>
        <p:nvPicPr>
          <p:cNvPr id="14" name="Afbeelding 13">
            <a:extLst>
              <a:ext uri="{FF2B5EF4-FFF2-40B4-BE49-F238E27FC236}">
                <a16:creationId xmlns:a16="http://schemas.microsoft.com/office/drawing/2014/main" id="{A4A8630D-8986-234F-8B9B-F7FB7B515E5D}"/>
              </a:ext>
            </a:extLst>
          </p:cNvPr>
          <p:cNvPicPr>
            <a:picLocks noChangeAspect="1"/>
          </p:cNvPicPr>
          <p:nvPr userDrawn="1"/>
        </p:nvPicPr>
        <p:blipFill>
          <a:blip r:embed="rId4"/>
          <a:stretch>
            <a:fillRect/>
          </a:stretch>
        </p:blipFill>
        <p:spPr>
          <a:xfrm>
            <a:off x="0" y="457200"/>
            <a:ext cx="355600" cy="5943600"/>
          </a:xfrm>
          <a:prstGeom prst="rect">
            <a:avLst/>
          </a:prstGeom>
        </p:spPr>
      </p:pic>
      <p:pic>
        <p:nvPicPr>
          <p:cNvPr id="16" name="Afbeelding 15">
            <a:extLst>
              <a:ext uri="{FF2B5EF4-FFF2-40B4-BE49-F238E27FC236}">
                <a16:creationId xmlns:a16="http://schemas.microsoft.com/office/drawing/2014/main" id="{6BA75BCC-5CE0-C342-9CDA-0ADFFA1A82C5}"/>
              </a:ext>
            </a:extLst>
          </p:cNvPr>
          <p:cNvPicPr>
            <a:picLocks noChangeAspect="1"/>
          </p:cNvPicPr>
          <p:nvPr userDrawn="1"/>
        </p:nvPicPr>
        <p:blipFill>
          <a:blip r:embed="rId5">
            <a:alphaModFix/>
          </a:blip>
          <a:stretch>
            <a:fillRect/>
          </a:stretch>
        </p:blipFill>
        <p:spPr>
          <a:xfrm>
            <a:off x="10738029" y="209010"/>
            <a:ext cx="1242300" cy="1242300"/>
          </a:xfrm>
          <a:prstGeom prst="rect">
            <a:avLst/>
          </a:prstGeom>
        </p:spPr>
      </p:pic>
      <p:sp>
        <p:nvSpPr>
          <p:cNvPr id="4" name="Tijdelijke aanduiding voor inhoud 3">
            <a:extLst>
              <a:ext uri="{FF2B5EF4-FFF2-40B4-BE49-F238E27FC236}">
                <a16:creationId xmlns:a16="http://schemas.microsoft.com/office/drawing/2014/main" id="{F8903505-71FA-E440-91FE-0CB9358AE270}"/>
              </a:ext>
            </a:extLst>
          </p:cNvPr>
          <p:cNvSpPr>
            <a:spLocks noGrp="1"/>
          </p:cNvSpPr>
          <p:nvPr>
            <p:ph sz="half" idx="2" hasCustomPrompt="1"/>
          </p:nvPr>
        </p:nvSpPr>
        <p:spPr>
          <a:xfrm>
            <a:off x="1080000" y="1800000"/>
            <a:ext cx="4744800" cy="4500000"/>
          </a:xfrm>
        </p:spPr>
        <p:txBody>
          <a:bodyPr lIns="0" tIns="0" rIns="0" bIns="0">
            <a:normAutofit/>
          </a:bodyPr>
          <a:lstStyle>
            <a:lvl1pPr marL="0" indent="0">
              <a:lnSpc>
                <a:spcPts val="320"/>
              </a:lnSpc>
              <a:spcBef>
                <a:spcPts val="0"/>
              </a:spcBef>
              <a:buNone/>
              <a:defRPr sz="213"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Klik hier om de tekst te bewerken</a:t>
            </a:r>
          </a:p>
        </p:txBody>
      </p:sp>
      <p:sp>
        <p:nvSpPr>
          <p:cNvPr id="2" name="Titel 1">
            <a:extLst>
              <a:ext uri="{FF2B5EF4-FFF2-40B4-BE49-F238E27FC236}">
                <a16:creationId xmlns:a16="http://schemas.microsoft.com/office/drawing/2014/main" id="{FA759670-D317-FA46-82C5-7A25D48CF6F4}"/>
              </a:ext>
            </a:extLst>
          </p:cNvPr>
          <p:cNvSpPr>
            <a:spLocks noGrp="1"/>
          </p:cNvSpPr>
          <p:nvPr>
            <p:ph type="title" hasCustomPrompt="1"/>
          </p:nvPr>
        </p:nvSpPr>
        <p:spPr>
          <a:xfrm>
            <a:off x="1080000" y="496800"/>
            <a:ext cx="10033200" cy="1080000"/>
          </a:xfrm>
        </p:spPr>
        <p:txBody>
          <a:bodyPr lIns="0" tIns="0" rIns="0" bIns="0" anchor="ctr" anchorCtr="0">
            <a:normAutofit/>
          </a:bodyPr>
          <a:lstStyle>
            <a:lvl1pPr>
              <a:lnSpc>
                <a:spcPts val="493"/>
              </a:lnSpc>
              <a:defRPr sz="467" b="1" i="0">
                <a:solidFill>
                  <a:srgbClr val="59166A"/>
                </a:solidFill>
                <a:latin typeface="Calibri" panose="020F0502020204030204" pitchFamily="34" charset="0"/>
                <a:cs typeface="Calibri" panose="020F0502020204030204" pitchFamily="34" charset="0"/>
              </a:defRPr>
            </a:lvl1pPr>
          </a:lstStyle>
          <a:p>
            <a:r>
              <a:rPr lang="nl-NL"/>
              <a:t>Slide met ruimte voor een vrijstaande foto</a:t>
            </a:r>
          </a:p>
        </p:txBody>
      </p:sp>
      <p:sp>
        <p:nvSpPr>
          <p:cNvPr id="8" name="Tijdelijke aanduiding voor inhoud 2">
            <a:extLst>
              <a:ext uri="{FF2B5EF4-FFF2-40B4-BE49-F238E27FC236}">
                <a16:creationId xmlns:a16="http://schemas.microsoft.com/office/drawing/2014/main" id="{005C7DF3-934D-3649-AB43-6207237DB4D0}"/>
              </a:ext>
            </a:extLst>
          </p:cNvPr>
          <p:cNvSpPr>
            <a:spLocks noGrp="1"/>
          </p:cNvSpPr>
          <p:nvPr>
            <p:ph idx="11" hasCustomPrompt="1"/>
          </p:nvPr>
        </p:nvSpPr>
        <p:spPr>
          <a:xfrm>
            <a:off x="1080000" y="6271200"/>
            <a:ext cx="5016000" cy="388650"/>
          </a:xfrm>
        </p:spPr>
        <p:txBody>
          <a:bodyPr wrap="none" lIns="0" tIns="0" rIns="0" bIns="0" numCol="2" spcCol="216000" anchor="b" anchorCtr="0">
            <a:normAutofit/>
          </a:bodyPr>
          <a:lstStyle>
            <a:lvl1pPr marL="0" indent="0">
              <a:lnSpc>
                <a:spcPts val="320"/>
              </a:lnSpc>
              <a:spcBef>
                <a:spcPts val="0"/>
              </a:spcBef>
              <a:buNone/>
              <a:tabLst>
                <a:tab pos="23994" algn="l"/>
              </a:tabLst>
              <a:defRPr sz="187"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Referentie</a:t>
            </a:r>
          </a:p>
        </p:txBody>
      </p:sp>
    </p:spTree>
    <p:extLst>
      <p:ext uri="{BB962C8B-B14F-4D97-AF65-F5344CB8AC3E}">
        <p14:creationId xmlns:p14="http://schemas.microsoft.com/office/powerpoint/2010/main" val="2432554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ekst met grote foto">
    <p:spTree>
      <p:nvGrpSpPr>
        <p:cNvPr id="1" name=""/>
        <p:cNvGrpSpPr/>
        <p:nvPr/>
      </p:nvGrpSpPr>
      <p:grpSpPr>
        <a:xfrm>
          <a:off x="0" y="0"/>
          <a:ext cx="0" cy="0"/>
          <a:chOff x="0" y="0"/>
          <a:chExt cx="0" cy="0"/>
        </a:xfrm>
      </p:grpSpPr>
      <p:pic>
        <p:nvPicPr>
          <p:cNvPr id="13" name="Afbeelding 12">
            <a:extLst>
              <a:ext uri="{FF2B5EF4-FFF2-40B4-BE49-F238E27FC236}">
                <a16:creationId xmlns:a16="http://schemas.microsoft.com/office/drawing/2014/main" id="{A713746B-4B2B-294F-926F-CBD6ADE7BAB5}"/>
              </a:ext>
            </a:extLst>
          </p:cNvPr>
          <p:cNvPicPr>
            <a:picLocks noChangeAspect="1"/>
          </p:cNvPicPr>
          <p:nvPr userDrawn="1"/>
        </p:nvPicPr>
        <p:blipFill>
          <a:blip r:embed="rId2"/>
          <a:stretch>
            <a:fillRect/>
          </a:stretch>
        </p:blipFill>
        <p:spPr>
          <a:xfrm>
            <a:off x="6096000" y="0"/>
            <a:ext cx="6096000" cy="6858000"/>
          </a:xfrm>
          <a:prstGeom prst="rect">
            <a:avLst/>
          </a:prstGeom>
        </p:spPr>
      </p:pic>
      <p:pic>
        <p:nvPicPr>
          <p:cNvPr id="14" name="Afbeelding 13">
            <a:extLst>
              <a:ext uri="{FF2B5EF4-FFF2-40B4-BE49-F238E27FC236}">
                <a16:creationId xmlns:a16="http://schemas.microsoft.com/office/drawing/2014/main" id="{CD1C4AC0-60F3-DB47-B1DD-7D6BB8FEE095}"/>
              </a:ext>
            </a:extLst>
          </p:cNvPr>
          <p:cNvPicPr>
            <a:picLocks noChangeAspect="1"/>
          </p:cNvPicPr>
          <p:nvPr userDrawn="1"/>
        </p:nvPicPr>
        <p:blipFill>
          <a:blip r:embed="rId3">
            <a:alphaModFix/>
          </a:blip>
          <a:stretch>
            <a:fillRect/>
          </a:stretch>
        </p:blipFill>
        <p:spPr>
          <a:xfrm>
            <a:off x="825500" y="457200"/>
            <a:ext cx="10541000" cy="5943600"/>
          </a:xfrm>
          <a:prstGeom prst="rect">
            <a:avLst/>
          </a:prstGeom>
        </p:spPr>
      </p:pic>
      <p:pic>
        <p:nvPicPr>
          <p:cNvPr id="15" name="Afbeelding 14">
            <a:extLst>
              <a:ext uri="{FF2B5EF4-FFF2-40B4-BE49-F238E27FC236}">
                <a16:creationId xmlns:a16="http://schemas.microsoft.com/office/drawing/2014/main" id="{ED15599C-498E-E646-B30A-219D2188F2A2}"/>
              </a:ext>
            </a:extLst>
          </p:cNvPr>
          <p:cNvPicPr>
            <a:picLocks noChangeAspect="1"/>
          </p:cNvPicPr>
          <p:nvPr userDrawn="1"/>
        </p:nvPicPr>
        <p:blipFill>
          <a:blip r:embed="rId4"/>
          <a:stretch>
            <a:fillRect/>
          </a:stretch>
        </p:blipFill>
        <p:spPr>
          <a:xfrm>
            <a:off x="0" y="457200"/>
            <a:ext cx="355600" cy="5943600"/>
          </a:xfrm>
          <a:prstGeom prst="rect">
            <a:avLst/>
          </a:prstGeom>
        </p:spPr>
      </p:pic>
      <p:pic>
        <p:nvPicPr>
          <p:cNvPr id="16" name="Afbeelding 15">
            <a:extLst>
              <a:ext uri="{FF2B5EF4-FFF2-40B4-BE49-F238E27FC236}">
                <a16:creationId xmlns:a16="http://schemas.microsoft.com/office/drawing/2014/main" id="{9BE3216A-52A0-6E4A-8268-4BED5631CDDC}"/>
              </a:ext>
            </a:extLst>
          </p:cNvPr>
          <p:cNvPicPr>
            <a:picLocks noChangeAspect="1"/>
          </p:cNvPicPr>
          <p:nvPr userDrawn="1"/>
        </p:nvPicPr>
        <p:blipFill>
          <a:blip r:embed="rId5">
            <a:alphaModFix/>
          </a:blip>
          <a:stretch>
            <a:fillRect/>
          </a:stretch>
        </p:blipFill>
        <p:spPr>
          <a:xfrm>
            <a:off x="10738029" y="209010"/>
            <a:ext cx="1242300" cy="1242300"/>
          </a:xfrm>
          <a:prstGeom prst="rect">
            <a:avLst/>
          </a:prstGeom>
        </p:spPr>
      </p:pic>
      <p:sp>
        <p:nvSpPr>
          <p:cNvPr id="2" name="Titel 1">
            <a:extLst>
              <a:ext uri="{FF2B5EF4-FFF2-40B4-BE49-F238E27FC236}">
                <a16:creationId xmlns:a16="http://schemas.microsoft.com/office/drawing/2014/main" id="{28937148-34AD-F047-8628-A31D354BDD7B}"/>
              </a:ext>
            </a:extLst>
          </p:cNvPr>
          <p:cNvSpPr>
            <a:spLocks noGrp="1"/>
          </p:cNvSpPr>
          <p:nvPr>
            <p:ph type="title" hasCustomPrompt="1"/>
          </p:nvPr>
        </p:nvSpPr>
        <p:spPr>
          <a:xfrm>
            <a:off x="1080000" y="496800"/>
            <a:ext cx="10033200" cy="1080000"/>
          </a:xfrm>
        </p:spPr>
        <p:txBody>
          <a:bodyPr lIns="0" tIns="0" rIns="0" bIns="0" anchor="ctr" anchorCtr="0">
            <a:normAutofit/>
          </a:bodyPr>
          <a:lstStyle>
            <a:lvl1pPr>
              <a:lnSpc>
                <a:spcPts val="493"/>
              </a:lnSpc>
              <a:defRPr sz="467" b="1" i="0">
                <a:solidFill>
                  <a:srgbClr val="59166A"/>
                </a:solidFill>
                <a:latin typeface="Calibri" panose="020F0502020204030204" pitchFamily="34" charset="0"/>
                <a:cs typeface="Calibri" panose="020F0502020204030204" pitchFamily="34" charset="0"/>
              </a:defRPr>
            </a:lvl1pPr>
          </a:lstStyle>
          <a:p>
            <a:r>
              <a:rPr lang="nl-NL"/>
              <a:t>Slide met ruimte voor een grote foto</a:t>
            </a:r>
            <a:br>
              <a:rPr lang="nl-NL"/>
            </a:br>
            <a:r>
              <a:rPr lang="nl-NL"/>
              <a:t>en titel</a:t>
            </a:r>
          </a:p>
        </p:txBody>
      </p:sp>
      <p:sp>
        <p:nvSpPr>
          <p:cNvPr id="12" name="Tijdelijke aanduiding voor inhoud 2">
            <a:extLst>
              <a:ext uri="{FF2B5EF4-FFF2-40B4-BE49-F238E27FC236}">
                <a16:creationId xmlns:a16="http://schemas.microsoft.com/office/drawing/2014/main" id="{6BE7D69B-7812-A148-95A2-0ED55882E976}"/>
              </a:ext>
            </a:extLst>
          </p:cNvPr>
          <p:cNvSpPr>
            <a:spLocks noGrp="1"/>
          </p:cNvSpPr>
          <p:nvPr>
            <p:ph idx="11" hasCustomPrompt="1"/>
          </p:nvPr>
        </p:nvSpPr>
        <p:spPr>
          <a:xfrm>
            <a:off x="1080000" y="6271200"/>
            <a:ext cx="5016000" cy="388650"/>
          </a:xfrm>
        </p:spPr>
        <p:txBody>
          <a:bodyPr wrap="none" lIns="0" tIns="0" rIns="0" bIns="0" numCol="2" spcCol="216000" anchor="b" anchorCtr="0">
            <a:normAutofit/>
          </a:bodyPr>
          <a:lstStyle>
            <a:lvl1pPr marL="0" indent="0">
              <a:lnSpc>
                <a:spcPts val="320"/>
              </a:lnSpc>
              <a:spcBef>
                <a:spcPts val="0"/>
              </a:spcBef>
              <a:buNone/>
              <a:tabLst>
                <a:tab pos="23994" algn="l"/>
              </a:tabLst>
              <a:defRPr sz="187"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Referentie</a:t>
            </a:r>
          </a:p>
        </p:txBody>
      </p:sp>
    </p:spTree>
    <p:extLst>
      <p:ext uri="{BB962C8B-B14F-4D97-AF65-F5344CB8AC3E}">
        <p14:creationId xmlns:p14="http://schemas.microsoft.com/office/powerpoint/2010/main" val="4266968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Grote foto">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D38CF1A5-1EBA-0C47-BCB2-AAD586003700}"/>
              </a:ext>
            </a:extLst>
          </p:cNvPr>
          <p:cNvPicPr>
            <a:picLocks noChangeAspect="1"/>
          </p:cNvPicPr>
          <p:nvPr userDrawn="1"/>
        </p:nvPicPr>
        <p:blipFill>
          <a:blip r:embed="rId2"/>
          <a:stretch>
            <a:fillRect/>
          </a:stretch>
        </p:blipFill>
        <p:spPr>
          <a:xfrm>
            <a:off x="6096000" y="0"/>
            <a:ext cx="6096000" cy="6858000"/>
          </a:xfrm>
          <a:prstGeom prst="rect">
            <a:avLst/>
          </a:prstGeom>
        </p:spPr>
      </p:pic>
      <p:pic>
        <p:nvPicPr>
          <p:cNvPr id="4" name="Afbeelding 3">
            <a:extLst>
              <a:ext uri="{FF2B5EF4-FFF2-40B4-BE49-F238E27FC236}">
                <a16:creationId xmlns:a16="http://schemas.microsoft.com/office/drawing/2014/main" id="{1798DD65-3414-684D-94FF-CDB4709E7B25}"/>
              </a:ext>
            </a:extLst>
          </p:cNvPr>
          <p:cNvPicPr>
            <a:picLocks noChangeAspect="1"/>
          </p:cNvPicPr>
          <p:nvPr userDrawn="1"/>
        </p:nvPicPr>
        <p:blipFill>
          <a:blip r:embed="rId3"/>
          <a:stretch>
            <a:fillRect/>
          </a:stretch>
        </p:blipFill>
        <p:spPr>
          <a:xfrm>
            <a:off x="0" y="457200"/>
            <a:ext cx="355600" cy="5943600"/>
          </a:xfrm>
          <a:prstGeom prst="rect">
            <a:avLst/>
          </a:prstGeom>
        </p:spPr>
      </p:pic>
      <p:pic>
        <p:nvPicPr>
          <p:cNvPr id="5" name="Afbeelding 4">
            <a:extLst>
              <a:ext uri="{FF2B5EF4-FFF2-40B4-BE49-F238E27FC236}">
                <a16:creationId xmlns:a16="http://schemas.microsoft.com/office/drawing/2014/main" id="{D2FEBC13-F19F-104A-8E09-D336ECAAED35}"/>
              </a:ext>
            </a:extLst>
          </p:cNvPr>
          <p:cNvPicPr>
            <a:picLocks noChangeAspect="1"/>
          </p:cNvPicPr>
          <p:nvPr userDrawn="1"/>
        </p:nvPicPr>
        <p:blipFill>
          <a:blip r:embed="rId4">
            <a:alphaModFix/>
          </a:blip>
          <a:stretch>
            <a:fillRect/>
          </a:stretch>
        </p:blipFill>
        <p:spPr>
          <a:xfrm>
            <a:off x="10738029" y="209010"/>
            <a:ext cx="1242300" cy="1242300"/>
          </a:xfrm>
          <a:prstGeom prst="rect">
            <a:avLst/>
          </a:prstGeom>
        </p:spPr>
      </p:pic>
      <p:sp>
        <p:nvSpPr>
          <p:cNvPr id="10" name="Tijdelijke aanduiding voor inhoud 2">
            <a:extLst>
              <a:ext uri="{FF2B5EF4-FFF2-40B4-BE49-F238E27FC236}">
                <a16:creationId xmlns:a16="http://schemas.microsoft.com/office/drawing/2014/main" id="{07120F04-F923-7D42-8599-B271B2C9FEF3}"/>
              </a:ext>
            </a:extLst>
          </p:cNvPr>
          <p:cNvSpPr>
            <a:spLocks noGrp="1"/>
          </p:cNvSpPr>
          <p:nvPr>
            <p:ph idx="11" hasCustomPrompt="1"/>
          </p:nvPr>
        </p:nvSpPr>
        <p:spPr>
          <a:xfrm>
            <a:off x="1080000" y="6271200"/>
            <a:ext cx="5016000" cy="388650"/>
          </a:xfrm>
        </p:spPr>
        <p:txBody>
          <a:bodyPr wrap="none" lIns="0" tIns="0" rIns="0" bIns="0" numCol="2" spcCol="216000" anchor="b" anchorCtr="0">
            <a:normAutofit/>
          </a:bodyPr>
          <a:lstStyle>
            <a:lvl1pPr marL="0" indent="0">
              <a:lnSpc>
                <a:spcPts val="320"/>
              </a:lnSpc>
              <a:spcBef>
                <a:spcPts val="0"/>
              </a:spcBef>
              <a:buNone/>
              <a:tabLst>
                <a:tab pos="23994" algn="l"/>
              </a:tabLst>
              <a:defRPr sz="187" b="0" i="0">
                <a:solidFill>
                  <a:srgbClr val="59166A"/>
                </a:solidFill>
                <a:latin typeface="Calibri" panose="020F0502020204030204" pitchFamily="34" charset="0"/>
                <a:cs typeface="Calibri" panose="020F0502020204030204" pitchFamily="34" charset="0"/>
              </a:defRPr>
            </a:lvl1pPr>
            <a:lvl2pPr>
              <a:lnSpc>
                <a:spcPts val="320"/>
              </a:lnSpc>
              <a:defRPr sz="213" b="0" i="0">
                <a:latin typeface="Red Hat Text" panose="02010503040201060303" pitchFamily="2" charset="77"/>
              </a:defRPr>
            </a:lvl2pPr>
            <a:lvl3pPr>
              <a:lnSpc>
                <a:spcPts val="320"/>
              </a:lnSpc>
              <a:defRPr sz="213" b="0" i="0">
                <a:latin typeface="Red Hat Text" panose="02010503040201060303" pitchFamily="2" charset="77"/>
              </a:defRPr>
            </a:lvl3pPr>
            <a:lvl4pPr>
              <a:lnSpc>
                <a:spcPts val="320"/>
              </a:lnSpc>
              <a:defRPr sz="213" b="0" i="0">
                <a:latin typeface="Red Hat Text" panose="02010503040201060303" pitchFamily="2" charset="77"/>
              </a:defRPr>
            </a:lvl4pPr>
            <a:lvl5pPr>
              <a:lnSpc>
                <a:spcPts val="320"/>
              </a:lnSpc>
              <a:defRPr sz="213" b="0" i="0">
                <a:latin typeface="Red Hat Text" panose="02010503040201060303" pitchFamily="2" charset="77"/>
              </a:defRPr>
            </a:lvl5pPr>
          </a:lstStyle>
          <a:p>
            <a:pPr lvl="0"/>
            <a:r>
              <a:rPr lang="nl-NL"/>
              <a:t>Referentie</a:t>
            </a:r>
          </a:p>
        </p:txBody>
      </p:sp>
    </p:spTree>
    <p:extLst>
      <p:ext uri="{BB962C8B-B14F-4D97-AF65-F5344CB8AC3E}">
        <p14:creationId xmlns:p14="http://schemas.microsoft.com/office/powerpoint/2010/main" val="226775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Slotpagina">
    <p:spTree>
      <p:nvGrpSpPr>
        <p:cNvPr id="1" name=""/>
        <p:cNvGrpSpPr/>
        <p:nvPr/>
      </p:nvGrpSpPr>
      <p:grpSpPr>
        <a:xfrm>
          <a:off x="0" y="0"/>
          <a:ext cx="0" cy="0"/>
          <a:chOff x="0" y="0"/>
          <a:chExt cx="0" cy="0"/>
        </a:xfrm>
      </p:grpSpPr>
      <p:sp>
        <p:nvSpPr>
          <p:cNvPr id="15" name="Rechthoek 14">
            <a:extLst>
              <a:ext uri="{FF2B5EF4-FFF2-40B4-BE49-F238E27FC236}">
                <a16:creationId xmlns:a16="http://schemas.microsoft.com/office/drawing/2014/main" id="{2D955ACB-0182-434C-B2DB-90ED79B31253}"/>
              </a:ext>
            </a:extLst>
          </p:cNvPr>
          <p:cNvSpPr/>
          <p:nvPr userDrawn="1"/>
        </p:nvSpPr>
        <p:spPr>
          <a:xfrm>
            <a:off x="0" y="0"/>
            <a:ext cx="12192000" cy="6858000"/>
          </a:xfrm>
          <a:prstGeom prst="rect">
            <a:avLst/>
          </a:prstGeom>
          <a:solidFill>
            <a:srgbClr val="97C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
          </a:p>
        </p:txBody>
      </p:sp>
      <p:pic>
        <p:nvPicPr>
          <p:cNvPr id="13" name="Afbeelding 12">
            <a:extLst>
              <a:ext uri="{FF2B5EF4-FFF2-40B4-BE49-F238E27FC236}">
                <a16:creationId xmlns:a16="http://schemas.microsoft.com/office/drawing/2014/main" id="{C5A1084F-1871-3745-BC29-3900D0FD9549}"/>
              </a:ext>
            </a:extLst>
          </p:cNvPr>
          <p:cNvPicPr>
            <a:picLocks noChangeAspect="1"/>
          </p:cNvPicPr>
          <p:nvPr userDrawn="1"/>
        </p:nvPicPr>
        <p:blipFill>
          <a:blip r:embed="rId2"/>
          <a:stretch>
            <a:fillRect/>
          </a:stretch>
        </p:blipFill>
        <p:spPr>
          <a:xfrm>
            <a:off x="1606551" y="0"/>
            <a:ext cx="8978900" cy="6858000"/>
          </a:xfrm>
          <a:prstGeom prst="rect">
            <a:avLst/>
          </a:prstGeom>
        </p:spPr>
      </p:pic>
      <p:pic>
        <p:nvPicPr>
          <p:cNvPr id="14" name="Afbeelding 13">
            <a:extLst>
              <a:ext uri="{FF2B5EF4-FFF2-40B4-BE49-F238E27FC236}">
                <a16:creationId xmlns:a16="http://schemas.microsoft.com/office/drawing/2014/main" id="{CAA4884F-8BE5-FE49-A2CE-931703798863}"/>
              </a:ext>
            </a:extLst>
          </p:cNvPr>
          <p:cNvPicPr>
            <a:picLocks noChangeAspect="1"/>
          </p:cNvPicPr>
          <p:nvPr userDrawn="1"/>
        </p:nvPicPr>
        <p:blipFill>
          <a:blip r:embed="rId3">
            <a:alphaModFix/>
          </a:blip>
          <a:stretch>
            <a:fillRect/>
          </a:stretch>
        </p:blipFill>
        <p:spPr>
          <a:xfrm>
            <a:off x="5069962" y="476979"/>
            <a:ext cx="2052077" cy="2052075"/>
          </a:xfrm>
          <a:prstGeom prst="rect">
            <a:avLst/>
          </a:prstGeom>
        </p:spPr>
      </p:pic>
      <p:sp>
        <p:nvSpPr>
          <p:cNvPr id="2" name="Titel 1">
            <a:extLst>
              <a:ext uri="{FF2B5EF4-FFF2-40B4-BE49-F238E27FC236}">
                <a16:creationId xmlns:a16="http://schemas.microsoft.com/office/drawing/2014/main" id="{3070DBE7-86F0-FE43-ABF8-4237B74B552D}"/>
              </a:ext>
            </a:extLst>
          </p:cNvPr>
          <p:cNvSpPr>
            <a:spLocks noGrp="1"/>
          </p:cNvSpPr>
          <p:nvPr>
            <p:ph type="title" hasCustomPrompt="1"/>
          </p:nvPr>
        </p:nvSpPr>
        <p:spPr>
          <a:xfrm>
            <a:off x="0" y="3410014"/>
            <a:ext cx="12192000" cy="999218"/>
          </a:xfrm>
        </p:spPr>
        <p:txBody>
          <a:bodyPr lIns="0" tIns="0" rIns="0" bIns="0" anchor="t" anchorCtr="0">
            <a:normAutofit/>
          </a:bodyPr>
          <a:lstStyle>
            <a:lvl1pPr algn="ctr">
              <a:defRPr sz="400" b="0" i="0">
                <a:solidFill>
                  <a:schemeClr val="bg1"/>
                </a:solidFill>
                <a:latin typeface="Calibri" panose="020F0502020204030204" pitchFamily="34" charset="0"/>
                <a:cs typeface="Calibri" panose="020F0502020204030204" pitchFamily="34" charset="0"/>
              </a:defRPr>
            </a:lvl1pPr>
          </a:lstStyle>
          <a:p>
            <a:r>
              <a:rPr lang="nl-NL"/>
              <a:t>Hartelijk dank voor uw aandacht</a:t>
            </a:r>
          </a:p>
        </p:txBody>
      </p:sp>
    </p:spTree>
    <p:extLst>
      <p:ext uri="{BB962C8B-B14F-4D97-AF65-F5344CB8AC3E}">
        <p14:creationId xmlns:p14="http://schemas.microsoft.com/office/powerpoint/2010/main" val="3938230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FC6FF8F-7122-D14E-9AEB-12A0C3A44912}"/>
              </a:ext>
            </a:extLst>
          </p:cNvPr>
          <p:cNvSpPr>
            <a:spLocks noGrp="1"/>
          </p:cNvSpPr>
          <p:nvPr>
            <p:ph type="dt" sz="half" idx="10"/>
          </p:nvPr>
        </p:nvSpPr>
        <p:spPr/>
        <p:txBody>
          <a:bodyPr/>
          <a:lstStyle/>
          <a:p>
            <a:fld id="{4E304CCC-7896-314D-B1C8-91FA2D8CF610}" type="datetimeFigureOut">
              <a:rPr lang="nl-NL" smtClean="0"/>
              <a:t>13-1-2025</a:t>
            </a:fld>
            <a:endParaRPr lang="nl-NL"/>
          </a:p>
        </p:txBody>
      </p:sp>
      <p:sp>
        <p:nvSpPr>
          <p:cNvPr id="3" name="Tijdelijke aanduiding voor voettekst 2">
            <a:extLst>
              <a:ext uri="{FF2B5EF4-FFF2-40B4-BE49-F238E27FC236}">
                <a16:creationId xmlns:a16="http://schemas.microsoft.com/office/drawing/2014/main" id="{34B1D4DE-A521-0E49-AD4C-BBF68CBF41EB}"/>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F4DFD5B-FBAA-1A41-A912-2C7615B5B923}"/>
              </a:ext>
            </a:extLst>
          </p:cNvPr>
          <p:cNvSpPr>
            <a:spLocks noGrp="1"/>
          </p:cNvSpPr>
          <p:nvPr>
            <p:ph type="sldNum" sz="quarter" idx="12"/>
          </p:nvPr>
        </p:nvSpPr>
        <p:spPr/>
        <p:txBody>
          <a:bodyPr/>
          <a:lstStyle/>
          <a:p>
            <a:fld id="{8F80572B-7C24-BB49-A396-040099F92AC0}" type="slidenum">
              <a:rPr lang="nl-NL" smtClean="0"/>
              <a:t>‹nr.›</a:t>
            </a:fld>
            <a:endParaRPr lang="nl-NL"/>
          </a:p>
        </p:txBody>
      </p:sp>
    </p:spTree>
    <p:extLst>
      <p:ext uri="{BB962C8B-B14F-4D97-AF65-F5344CB8AC3E}">
        <p14:creationId xmlns:p14="http://schemas.microsoft.com/office/powerpoint/2010/main" val="4040781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FE5D9-D3F7-5A45-8FFA-61F66E9B08C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046CE11-9235-744D-B1D6-A9FAC834888C}"/>
              </a:ext>
            </a:extLst>
          </p:cNvPr>
          <p:cNvSpPr>
            <a:spLocks noGrp="1"/>
          </p:cNvSpPr>
          <p:nvPr>
            <p:ph type="dt" sz="half" idx="10"/>
          </p:nvPr>
        </p:nvSpPr>
        <p:spPr/>
        <p:txBody>
          <a:bodyPr/>
          <a:lstStyle/>
          <a:p>
            <a:fld id="{4E304CCC-7896-314D-B1C8-91FA2D8CF610}" type="datetimeFigureOut">
              <a:rPr lang="nl-NL" smtClean="0"/>
              <a:t>13-1-2025</a:t>
            </a:fld>
            <a:endParaRPr lang="nl-NL"/>
          </a:p>
        </p:txBody>
      </p:sp>
      <p:sp>
        <p:nvSpPr>
          <p:cNvPr id="4" name="Tijdelijke aanduiding voor voettekst 3">
            <a:extLst>
              <a:ext uri="{FF2B5EF4-FFF2-40B4-BE49-F238E27FC236}">
                <a16:creationId xmlns:a16="http://schemas.microsoft.com/office/drawing/2014/main" id="{E8632BD2-A80A-1142-BD76-967E8C1299B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155705A7-BA1C-5840-B45C-1AC41B7287A8}"/>
              </a:ext>
            </a:extLst>
          </p:cNvPr>
          <p:cNvSpPr>
            <a:spLocks noGrp="1"/>
          </p:cNvSpPr>
          <p:nvPr>
            <p:ph type="sldNum" sz="quarter" idx="12"/>
          </p:nvPr>
        </p:nvSpPr>
        <p:spPr/>
        <p:txBody>
          <a:bodyPr/>
          <a:lstStyle/>
          <a:p>
            <a:fld id="{8F80572B-7C24-BB49-A396-040099F92AC0}" type="slidenum">
              <a:rPr lang="nl-NL" smtClean="0"/>
              <a:t>‹nr.›</a:t>
            </a:fld>
            <a:endParaRPr lang="nl-NL"/>
          </a:p>
        </p:txBody>
      </p:sp>
    </p:spTree>
    <p:extLst>
      <p:ext uri="{BB962C8B-B14F-4D97-AF65-F5344CB8AC3E}">
        <p14:creationId xmlns:p14="http://schemas.microsoft.com/office/powerpoint/2010/main" val="1384716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EDED800-BC81-5640-AC37-436A51B7231A}"/>
              </a:ext>
            </a:extLst>
          </p:cNvPr>
          <p:cNvSpPr>
            <a:spLocks noGrp="1"/>
          </p:cNvSpPr>
          <p:nvPr>
            <p:ph type="title"/>
          </p:nvPr>
        </p:nvSpPr>
        <p:spPr>
          <a:xfrm>
            <a:off x="838200" y="365123"/>
            <a:ext cx="10515600" cy="1325565"/>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2CFC986-4121-1445-8185-0A4086B9DD01}"/>
              </a:ext>
            </a:extLst>
          </p:cNvPr>
          <p:cNvSpPr>
            <a:spLocks noGrp="1"/>
          </p:cNvSpPr>
          <p:nvPr>
            <p:ph type="body" idx="1"/>
          </p:nvPr>
        </p:nvSpPr>
        <p:spPr>
          <a:xfrm>
            <a:off x="838200" y="1825627"/>
            <a:ext cx="10515600" cy="435133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1AC1062-F7AC-3342-9712-E7C5D2BD84C0}"/>
              </a:ext>
            </a:extLst>
          </p:cNvPr>
          <p:cNvSpPr>
            <a:spLocks noGrp="1"/>
          </p:cNvSpPr>
          <p:nvPr>
            <p:ph type="dt" sz="half" idx="2"/>
          </p:nvPr>
        </p:nvSpPr>
        <p:spPr>
          <a:xfrm>
            <a:off x="838200" y="6356360"/>
            <a:ext cx="2743200" cy="365123"/>
          </a:xfrm>
          <a:prstGeom prst="rect">
            <a:avLst/>
          </a:prstGeom>
        </p:spPr>
        <p:txBody>
          <a:bodyPr vert="horz" lIns="91440" tIns="45720" rIns="91440" bIns="45720" rtlCol="0" anchor="ctr"/>
          <a:lstStyle>
            <a:lvl1pPr algn="l">
              <a:defRPr sz="160">
                <a:solidFill>
                  <a:schemeClr val="tx1">
                    <a:tint val="75000"/>
                  </a:schemeClr>
                </a:solidFill>
              </a:defRPr>
            </a:lvl1pPr>
          </a:lstStyle>
          <a:p>
            <a:fld id="{4E304CCC-7896-314D-B1C8-91FA2D8CF610}"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AB75E840-2181-3840-A090-7A6180505087}"/>
              </a:ext>
            </a:extLst>
          </p:cNvPr>
          <p:cNvSpPr>
            <a:spLocks noGrp="1"/>
          </p:cNvSpPr>
          <p:nvPr>
            <p:ph type="ftr" sz="quarter" idx="3"/>
          </p:nvPr>
        </p:nvSpPr>
        <p:spPr>
          <a:xfrm>
            <a:off x="4038600" y="6356360"/>
            <a:ext cx="4114800" cy="365123"/>
          </a:xfrm>
          <a:prstGeom prst="rect">
            <a:avLst/>
          </a:prstGeom>
        </p:spPr>
        <p:txBody>
          <a:bodyPr vert="horz" lIns="91440" tIns="45720" rIns="91440" bIns="45720" rtlCol="0" anchor="ctr"/>
          <a:lstStyle>
            <a:lvl1pPr algn="ctr">
              <a:defRPr sz="16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023B171C-FF37-A442-870C-FD50C7D76B3D}"/>
              </a:ext>
            </a:extLst>
          </p:cNvPr>
          <p:cNvSpPr>
            <a:spLocks noGrp="1"/>
          </p:cNvSpPr>
          <p:nvPr>
            <p:ph type="sldNum" sz="quarter" idx="4"/>
          </p:nvPr>
        </p:nvSpPr>
        <p:spPr>
          <a:xfrm>
            <a:off x="8610600" y="6356360"/>
            <a:ext cx="2743200" cy="365123"/>
          </a:xfrm>
          <a:prstGeom prst="rect">
            <a:avLst/>
          </a:prstGeom>
        </p:spPr>
        <p:txBody>
          <a:bodyPr vert="horz" lIns="91440" tIns="45720" rIns="91440" bIns="45720" rtlCol="0" anchor="ctr"/>
          <a:lstStyle>
            <a:lvl1pPr algn="r">
              <a:defRPr sz="160">
                <a:solidFill>
                  <a:schemeClr val="tx1">
                    <a:tint val="75000"/>
                  </a:schemeClr>
                </a:solidFill>
              </a:defRPr>
            </a:lvl1pPr>
          </a:lstStyle>
          <a:p>
            <a:fld id="{8F80572B-7C24-BB49-A396-040099F92AC0}" type="slidenum">
              <a:rPr lang="nl-NL" smtClean="0"/>
              <a:t>‹nr.›</a:t>
            </a:fld>
            <a:endParaRPr lang="nl-NL"/>
          </a:p>
        </p:txBody>
      </p:sp>
    </p:spTree>
    <p:extLst>
      <p:ext uri="{BB962C8B-B14F-4D97-AF65-F5344CB8AC3E}">
        <p14:creationId xmlns:p14="http://schemas.microsoft.com/office/powerpoint/2010/main" val="1631700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64" r:id="rId5"/>
    <p:sldLayoutId id="2147483662" r:id="rId6"/>
    <p:sldLayoutId id="2147483651" r:id="rId7"/>
    <p:sldLayoutId id="2147483655" r:id="rId8"/>
    <p:sldLayoutId id="2147483654"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C859220-CCE7-EB49-90B4-B93ECD503C76}"/>
              </a:ext>
            </a:extLst>
          </p:cNvPr>
          <p:cNvSpPr>
            <a:spLocks noGrp="1"/>
          </p:cNvSpPr>
          <p:nvPr>
            <p:ph type="title"/>
          </p:nvPr>
        </p:nvSpPr>
        <p:spPr>
          <a:xfrm>
            <a:off x="838200" y="365123"/>
            <a:ext cx="10515600" cy="1325565"/>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5B1EAA5-DDA1-8A4E-A7AC-9BAD3CC481C4}"/>
              </a:ext>
            </a:extLst>
          </p:cNvPr>
          <p:cNvSpPr>
            <a:spLocks noGrp="1"/>
          </p:cNvSpPr>
          <p:nvPr>
            <p:ph type="body" idx="1"/>
          </p:nvPr>
        </p:nvSpPr>
        <p:spPr>
          <a:xfrm>
            <a:off x="838200" y="1825627"/>
            <a:ext cx="10515600" cy="435133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566D28D-7D03-824B-A58B-A90AC26418CE}"/>
              </a:ext>
            </a:extLst>
          </p:cNvPr>
          <p:cNvSpPr>
            <a:spLocks noGrp="1"/>
          </p:cNvSpPr>
          <p:nvPr>
            <p:ph type="dt" sz="half" idx="2"/>
          </p:nvPr>
        </p:nvSpPr>
        <p:spPr>
          <a:xfrm>
            <a:off x="838200" y="6356360"/>
            <a:ext cx="2743200" cy="365123"/>
          </a:xfrm>
          <a:prstGeom prst="rect">
            <a:avLst/>
          </a:prstGeom>
        </p:spPr>
        <p:txBody>
          <a:bodyPr vert="horz" lIns="91440" tIns="45720" rIns="91440" bIns="45720" rtlCol="0" anchor="ctr"/>
          <a:lstStyle>
            <a:lvl1pPr algn="l">
              <a:defRPr sz="160">
                <a:solidFill>
                  <a:schemeClr val="tx1">
                    <a:tint val="75000"/>
                  </a:schemeClr>
                </a:solidFill>
              </a:defRPr>
            </a:lvl1pPr>
          </a:lstStyle>
          <a:p>
            <a:fld id="{F67E2DA3-C614-1043-98DD-2AD5C0F888CA}" type="datetimeFigureOut">
              <a:rPr lang="nl-NL" smtClean="0"/>
              <a:t>13-1-2025</a:t>
            </a:fld>
            <a:endParaRPr lang="nl-NL"/>
          </a:p>
        </p:txBody>
      </p:sp>
      <p:sp>
        <p:nvSpPr>
          <p:cNvPr id="5" name="Tijdelijke aanduiding voor voettekst 4">
            <a:extLst>
              <a:ext uri="{FF2B5EF4-FFF2-40B4-BE49-F238E27FC236}">
                <a16:creationId xmlns:a16="http://schemas.microsoft.com/office/drawing/2014/main" id="{03D406B7-A6E5-584D-8EE9-0F6C428DD2FE}"/>
              </a:ext>
            </a:extLst>
          </p:cNvPr>
          <p:cNvSpPr>
            <a:spLocks noGrp="1"/>
          </p:cNvSpPr>
          <p:nvPr>
            <p:ph type="ftr" sz="quarter" idx="3"/>
          </p:nvPr>
        </p:nvSpPr>
        <p:spPr>
          <a:xfrm>
            <a:off x="4038600" y="6356360"/>
            <a:ext cx="4114800" cy="365123"/>
          </a:xfrm>
          <a:prstGeom prst="rect">
            <a:avLst/>
          </a:prstGeom>
        </p:spPr>
        <p:txBody>
          <a:bodyPr vert="horz" lIns="91440" tIns="45720" rIns="91440" bIns="45720" rtlCol="0" anchor="ctr"/>
          <a:lstStyle>
            <a:lvl1pPr algn="ctr">
              <a:defRPr sz="16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5DF73AA-C2F3-C94D-A052-F3E33FFCEFAA}"/>
              </a:ext>
            </a:extLst>
          </p:cNvPr>
          <p:cNvSpPr>
            <a:spLocks noGrp="1"/>
          </p:cNvSpPr>
          <p:nvPr>
            <p:ph type="sldNum" sz="quarter" idx="4"/>
          </p:nvPr>
        </p:nvSpPr>
        <p:spPr>
          <a:xfrm>
            <a:off x="8610600" y="6356360"/>
            <a:ext cx="2743200" cy="365123"/>
          </a:xfrm>
          <a:prstGeom prst="rect">
            <a:avLst/>
          </a:prstGeom>
        </p:spPr>
        <p:txBody>
          <a:bodyPr vert="horz" lIns="91440" tIns="45720" rIns="91440" bIns="45720" rtlCol="0" anchor="ctr"/>
          <a:lstStyle>
            <a:lvl1pPr algn="r">
              <a:defRPr sz="160">
                <a:solidFill>
                  <a:schemeClr val="tx1">
                    <a:tint val="75000"/>
                  </a:schemeClr>
                </a:solidFill>
              </a:defRPr>
            </a:lvl1pPr>
          </a:lstStyle>
          <a:p>
            <a:fld id="{19D8049E-4302-1E43-9710-62C82B4B200E}" type="slidenum">
              <a:rPr lang="nl-NL" smtClean="0"/>
              <a:t>‹nr.›</a:t>
            </a:fld>
            <a:endParaRPr lang="nl-NL"/>
          </a:p>
        </p:txBody>
      </p:sp>
    </p:spTree>
    <p:extLst>
      <p:ext uri="{BB962C8B-B14F-4D97-AF65-F5344CB8AC3E}">
        <p14:creationId xmlns:p14="http://schemas.microsoft.com/office/powerpoint/2010/main" val="49187646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5" r:id="rId3"/>
    <p:sldLayoutId id="2147483666" r:id="rId4"/>
    <p:sldLayoutId id="2147483667" r:id="rId5"/>
    <p:sldLayoutId id="2147483668" r:id="rId6"/>
    <p:sldLayoutId id="2147483669" r:id="rId7"/>
    <p:sldLayoutId id="2147483670" r:id="rId8"/>
    <p:sldLayoutId id="214748367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7C01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767C30-4CAC-0D4B-A89B-042C3F717ED6}"/>
              </a:ext>
            </a:extLst>
          </p:cNvPr>
          <p:cNvSpPr>
            <a:spLocks noGrp="1"/>
          </p:cNvSpPr>
          <p:nvPr>
            <p:ph type="ctrTitle"/>
          </p:nvPr>
        </p:nvSpPr>
        <p:spPr/>
        <p:txBody>
          <a:bodyPr/>
          <a:lstStyle>
            <a:defPPr>
              <a:defRPr lang="nl-NL"/>
            </a:defPPr>
            <a:lvl1pPr marL="0" algn="l" defTabSz="1777959" rtl="0" eaLnBrk="1" latinLnBrk="0" hangingPunct="1">
              <a:defRPr sz="3500" kern="1200">
                <a:solidFill>
                  <a:schemeClr val="tx1"/>
                </a:solidFill>
                <a:latin typeface="+mn-lt"/>
                <a:ea typeface="+mn-ea"/>
                <a:cs typeface="+mn-cs"/>
              </a:defRPr>
            </a:lvl1pPr>
            <a:lvl2pPr marL="888980" algn="l" defTabSz="1777959" rtl="0" eaLnBrk="1" latinLnBrk="0" hangingPunct="1">
              <a:defRPr sz="3500" kern="1200">
                <a:solidFill>
                  <a:schemeClr val="tx1"/>
                </a:solidFill>
                <a:latin typeface="+mn-lt"/>
                <a:ea typeface="+mn-ea"/>
                <a:cs typeface="+mn-cs"/>
              </a:defRPr>
            </a:lvl2pPr>
            <a:lvl3pPr marL="1777959" algn="l" defTabSz="1777959" rtl="0" eaLnBrk="1" latinLnBrk="0" hangingPunct="1">
              <a:defRPr sz="3500" kern="1200">
                <a:solidFill>
                  <a:schemeClr val="tx1"/>
                </a:solidFill>
                <a:latin typeface="+mn-lt"/>
                <a:ea typeface="+mn-ea"/>
                <a:cs typeface="+mn-cs"/>
              </a:defRPr>
            </a:lvl3pPr>
            <a:lvl4pPr marL="2666939" algn="l" defTabSz="1777959" rtl="0" eaLnBrk="1" latinLnBrk="0" hangingPunct="1">
              <a:defRPr sz="3500" kern="1200">
                <a:solidFill>
                  <a:schemeClr val="tx1"/>
                </a:solidFill>
                <a:latin typeface="+mn-lt"/>
                <a:ea typeface="+mn-ea"/>
                <a:cs typeface="+mn-cs"/>
              </a:defRPr>
            </a:lvl4pPr>
            <a:lvl5pPr marL="3555919" algn="l" defTabSz="1777959" rtl="0" eaLnBrk="1" latinLnBrk="0" hangingPunct="1">
              <a:defRPr sz="3500" kern="1200">
                <a:solidFill>
                  <a:schemeClr val="tx1"/>
                </a:solidFill>
                <a:latin typeface="+mn-lt"/>
                <a:ea typeface="+mn-ea"/>
                <a:cs typeface="+mn-cs"/>
              </a:defRPr>
            </a:lvl5pPr>
            <a:lvl6pPr marL="4444898" algn="l" defTabSz="1777959" rtl="0" eaLnBrk="1" latinLnBrk="0" hangingPunct="1">
              <a:defRPr sz="3500" kern="1200">
                <a:solidFill>
                  <a:schemeClr val="tx1"/>
                </a:solidFill>
                <a:latin typeface="+mn-lt"/>
                <a:ea typeface="+mn-ea"/>
                <a:cs typeface="+mn-cs"/>
              </a:defRPr>
            </a:lvl6pPr>
            <a:lvl7pPr marL="5333878" algn="l" defTabSz="1777959" rtl="0" eaLnBrk="1" latinLnBrk="0" hangingPunct="1">
              <a:defRPr sz="3500" kern="1200">
                <a:solidFill>
                  <a:schemeClr val="tx1"/>
                </a:solidFill>
                <a:latin typeface="+mn-lt"/>
                <a:ea typeface="+mn-ea"/>
                <a:cs typeface="+mn-cs"/>
              </a:defRPr>
            </a:lvl7pPr>
            <a:lvl8pPr marL="6222858" algn="l" defTabSz="1777959" rtl="0" eaLnBrk="1" latinLnBrk="0" hangingPunct="1">
              <a:defRPr sz="3500" kern="1200">
                <a:solidFill>
                  <a:schemeClr val="tx1"/>
                </a:solidFill>
                <a:latin typeface="+mn-lt"/>
                <a:ea typeface="+mn-ea"/>
                <a:cs typeface="+mn-cs"/>
              </a:defRPr>
            </a:lvl8pPr>
            <a:lvl9pPr marL="7111837" algn="l" defTabSz="1777959" rtl="0" eaLnBrk="1" latinLnBrk="0" hangingPunct="1">
              <a:defRPr sz="3500" kern="1200">
                <a:solidFill>
                  <a:schemeClr val="tx1"/>
                </a:solidFill>
                <a:latin typeface="+mn-lt"/>
                <a:ea typeface="+mn-ea"/>
                <a:cs typeface="+mn-cs"/>
              </a:defRPr>
            </a:lvl9pPr>
          </a:lstStyle>
          <a:p>
            <a:r>
              <a:rPr lang="nl-NL" dirty="0"/>
              <a:t>Duurzame inzetbaarheid</a:t>
            </a:r>
            <a:br>
              <a:rPr lang="nl-NL" dirty="0"/>
            </a:br>
            <a:endParaRPr lang="nl-NL" dirty="0"/>
          </a:p>
        </p:txBody>
      </p:sp>
      <p:sp>
        <p:nvSpPr>
          <p:cNvPr id="3" name="Ondertitel 2">
            <a:extLst>
              <a:ext uri="{FF2B5EF4-FFF2-40B4-BE49-F238E27FC236}">
                <a16:creationId xmlns:a16="http://schemas.microsoft.com/office/drawing/2014/main" id="{067B54EE-7FFF-834F-83CA-F81991426DBB}"/>
              </a:ext>
            </a:extLst>
          </p:cNvPr>
          <p:cNvSpPr>
            <a:spLocks noGrp="1"/>
          </p:cNvSpPr>
          <p:nvPr>
            <p:ph type="subTitle" idx="1"/>
          </p:nvPr>
        </p:nvSpPr>
        <p:spPr/>
        <p:txBody>
          <a:bodyPr vert="horz" lIns="12192" tIns="6096" rIns="12192" bIns="6096" rtlCol="0" anchor="t">
            <a:normAutofit/>
          </a:bodyPr>
          <a:lstStyle>
            <a:defPPr>
              <a:defRPr lang="nl-NL"/>
            </a:defPPr>
            <a:lvl1pPr marL="0" algn="l" defTabSz="1777959" rtl="0" eaLnBrk="1" latinLnBrk="0" hangingPunct="1">
              <a:defRPr sz="3500" kern="1200">
                <a:solidFill>
                  <a:schemeClr val="tx1"/>
                </a:solidFill>
                <a:latin typeface="+mn-lt"/>
                <a:ea typeface="+mn-ea"/>
                <a:cs typeface="+mn-cs"/>
              </a:defRPr>
            </a:lvl1pPr>
            <a:lvl2pPr marL="888980" algn="l" defTabSz="1777959" rtl="0" eaLnBrk="1" latinLnBrk="0" hangingPunct="1">
              <a:defRPr sz="3500" kern="1200">
                <a:solidFill>
                  <a:schemeClr val="tx1"/>
                </a:solidFill>
                <a:latin typeface="+mn-lt"/>
                <a:ea typeface="+mn-ea"/>
                <a:cs typeface="+mn-cs"/>
              </a:defRPr>
            </a:lvl2pPr>
            <a:lvl3pPr marL="1777959" algn="l" defTabSz="1777959" rtl="0" eaLnBrk="1" latinLnBrk="0" hangingPunct="1">
              <a:defRPr sz="3500" kern="1200">
                <a:solidFill>
                  <a:schemeClr val="tx1"/>
                </a:solidFill>
                <a:latin typeface="+mn-lt"/>
                <a:ea typeface="+mn-ea"/>
                <a:cs typeface="+mn-cs"/>
              </a:defRPr>
            </a:lvl3pPr>
            <a:lvl4pPr marL="2666939" algn="l" defTabSz="1777959" rtl="0" eaLnBrk="1" latinLnBrk="0" hangingPunct="1">
              <a:defRPr sz="3500" kern="1200">
                <a:solidFill>
                  <a:schemeClr val="tx1"/>
                </a:solidFill>
                <a:latin typeface="+mn-lt"/>
                <a:ea typeface="+mn-ea"/>
                <a:cs typeface="+mn-cs"/>
              </a:defRPr>
            </a:lvl4pPr>
            <a:lvl5pPr marL="3555919" algn="l" defTabSz="1777959" rtl="0" eaLnBrk="1" latinLnBrk="0" hangingPunct="1">
              <a:defRPr sz="3500" kern="1200">
                <a:solidFill>
                  <a:schemeClr val="tx1"/>
                </a:solidFill>
                <a:latin typeface="+mn-lt"/>
                <a:ea typeface="+mn-ea"/>
                <a:cs typeface="+mn-cs"/>
              </a:defRPr>
            </a:lvl5pPr>
            <a:lvl6pPr marL="4444898" algn="l" defTabSz="1777959" rtl="0" eaLnBrk="1" latinLnBrk="0" hangingPunct="1">
              <a:defRPr sz="3500" kern="1200">
                <a:solidFill>
                  <a:schemeClr val="tx1"/>
                </a:solidFill>
                <a:latin typeface="+mn-lt"/>
                <a:ea typeface="+mn-ea"/>
                <a:cs typeface="+mn-cs"/>
              </a:defRPr>
            </a:lvl6pPr>
            <a:lvl7pPr marL="5333878" algn="l" defTabSz="1777959" rtl="0" eaLnBrk="1" latinLnBrk="0" hangingPunct="1">
              <a:defRPr sz="3500" kern="1200">
                <a:solidFill>
                  <a:schemeClr val="tx1"/>
                </a:solidFill>
                <a:latin typeface="+mn-lt"/>
                <a:ea typeface="+mn-ea"/>
                <a:cs typeface="+mn-cs"/>
              </a:defRPr>
            </a:lvl7pPr>
            <a:lvl8pPr marL="6222858" algn="l" defTabSz="1777959" rtl="0" eaLnBrk="1" latinLnBrk="0" hangingPunct="1">
              <a:defRPr sz="3500" kern="1200">
                <a:solidFill>
                  <a:schemeClr val="tx1"/>
                </a:solidFill>
                <a:latin typeface="+mn-lt"/>
                <a:ea typeface="+mn-ea"/>
                <a:cs typeface="+mn-cs"/>
              </a:defRPr>
            </a:lvl8pPr>
            <a:lvl9pPr marL="7111837" algn="l" defTabSz="1777959" rtl="0" eaLnBrk="1" latinLnBrk="0" hangingPunct="1">
              <a:defRPr sz="3500" kern="1200">
                <a:solidFill>
                  <a:schemeClr val="tx1"/>
                </a:solidFill>
                <a:latin typeface="+mn-lt"/>
                <a:ea typeface="+mn-ea"/>
                <a:cs typeface="+mn-cs"/>
              </a:defRPr>
            </a:lvl9pPr>
          </a:lstStyle>
          <a:p>
            <a:r>
              <a:rPr lang="nl-NL" dirty="0"/>
              <a:t>Verdere uitleg</a:t>
            </a:r>
          </a:p>
        </p:txBody>
      </p:sp>
    </p:spTree>
    <p:extLst>
      <p:ext uri="{BB962C8B-B14F-4D97-AF65-F5344CB8AC3E}">
        <p14:creationId xmlns:p14="http://schemas.microsoft.com/office/powerpoint/2010/main" val="1636609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4FA8F-8293-0BA2-4C9D-513F8457C1E0}"/>
              </a:ext>
            </a:extLst>
          </p:cNvPr>
          <p:cNvSpPr>
            <a:spLocks noGrp="1"/>
          </p:cNvSpPr>
          <p:nvPr>
            <p:ph type="title"/>
          </p:nvPr>
        </p:nvSpPr>
        <p:spPr/>
        <p:txBody>
          <a:bodyPr/>
          <a:lstStyle/>
          <a:p>
            <a:r>
              <a:rPr lang="nl-NL" sz="3600" dirty="0"/>
              <a:t>Registreren van de PDI-uren</a:t>
            </a:r>
          </a:p>
        </p:txBody>
      </p:sp>
      <p:sp>
        <p:nvSpPr>
          <p:cNvPr id="5" name="Tekstvak 4">
            <a:extLst>
              <a:ext uri="{FF2B5EF4-FFF2-40B4-BE49-F238E27FC236}">
                <a16:creationId xmlns:a16="http://schemas.microsoft.com/office/drawing/2014/main" id="{B828EEC0-7B2F-8AB7-CA6F-B4FA86D3934F}"/>
              </a:ext>
            </a:extLst>
          </p:cNvPr>
          <p:cNvSpPr txBox="1"/>
          <p:nvPr/>
        </p:nvSpPr>
        <p:spPr>
          <a:xfrm>
            <a:off x="924232" y="1661652"/>
            <a:ext cx="9399639" cy="3139321"/>
          </a:xfrm>
          <a:prstGeom prst="rect">
            <a:avLst/>
          </a:prstGeom>
          <a:noFill/>
        </p:spPr>
        <p:txBody>
          <a:bodyPr wrap="square" rtlCol="0">
            <a:spAutoFit/>
          </a:bodyPr>
          <a:lstStyle/>
          <a:p>
            <a:r>
              <a:rPr lang="nl-NL" dirty="0"/>
              <a:t>In overleg met de leidinggevende bekijkt een medewerker per jaar hoe de PDI-uren worden ingevuld. Deze uren worden bij voorkeur vastgelegd in het taakbeleid. Dit kan dan in </a:t>
            </a:r>
            <a:r>
              <a:rPr lang="nl-NL" dirty="0" err="1"/>
              <a:t>Cupella</a:t>
            </a:r>
            <a:r>
              <a:rPr lang="nl-NL" dirty="0"/>
              <a:t> vastgelegd worden. </a:t>
            </a:r>
          </a:p>
          <a:p>
            <a:r>
              <a:rPr lang="nl-NL" dirty="0"/>
              <a:t>Ook kan ervoor gekozen worden om de invulling van de PDI-uren vast te leggen in de gesprekkencyclus. Belangrijk is dat voor zowel de medewerker als de leidinggevende helder is welke afspraken gemaakt zijn en dat deze vastgelegd zijn. </a:t>
            </a:r>
          </a:p>
          <a:p>
            <a:endParaRPr lang="nl-NL" dirty="0"/>
          </a:p>
          <a:p>
            <a:r>
              <a:rPr lang="nl-NL" dirty="0"/>
              <a:t>Een medewerker die ouder is dan 57 jaar en ervoor kiest om de PDI-uren als verlof te willen opnemen, moet ten eerste met de leidinggevende afstemmen wanneer het verlof opgenomen gaat worden. Vervolgens moet de aanvraag in </a:t>
            </a:r>
            <a:r>
              <a:rPr lang="nl-NL" dirty="0" err="1"/>
              <a:t>Visma</a:t>
            </a:r>
            <a:r>
              <a:rPr lang="nl-NL" dirty="0"/>
              <a:t> (Mijn Talent) worden ingediend, zodat de eigen bijdrage verrekend kan worden met het salaris. </a:t>
            </a:r>
          </a:p>
        </p:txBody>
      </p:sp>
      <p:pic>
        <p:nvPicPr>
          <p:cNvPr id="7" name="Afbeelding 6">
            <a:extLst>
              <a:ext uri="{FF2B5EF4-FFF2-40B4-BE49-F238E27FC236}">
                <a16:creationId xmlns:a16="http://schemas.microsoft.com/office/drawing/2014/main" id="{A0DA9522-8A40-9D77-397B-A7F39883D48E}"/>
              </a:ext>
            </a:extLst>
          </p:cNvPr>
          <p:cNvPicPr>
            <a:picLocks noChangeAspect="1"/>
          </p:cNvPicPr>
          <p:nvPr/>
        </p:nvPicPr>
        <p:blipFill>
          <a:blip r:embed="rId2"/>
          <a:stretch>
            <a:fillRect/>
          </a:stretch>
        </p:blipFill>
        <p:spPr>
          <a:xfrm>
            <a:off x="8672384" y="4680155"/>
            <a:ext cx="1363807" cy="1456944"/>
          </a:xfrm>
          <a:prstGeom prst="rect">
            <a:avLst/>
          </a:prstGeom>
        </p:spPr>
      </p:pic>
    </p:spTree>
    <p:extLst>
      <p:ext uri="{BB962C8B-B14F-4D97-AF65-F5344CB8AC3E}">
        <p14:creationId xmlns:p14="http://schemas.microsoft.com/office/powerpoint/2010/main" val="2584648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D51A4E-0E82-4748-81BD-4F7B941270FB}"/>
              </a:ext>
            </a:extLst>
          </p:cNvPr>
          <p:cNvSpPr>
            <a:spLocks noGrp="1"/>
          </p:cNvSpPr>
          <p:nvPr>
            <p:ph type="title"/>
          </p:nvPr>
        </p:nvSpPr>
        <p:spPr/>
        <p:txBody>
          <a:bodyPr/>
          <a:lstStyle>
            <a:defPPr>
              <a:defRPr lang="nl-NL"/>
            </a:defPPr>
            <a:lvl1pPr marL="0" algn="l" defTabSz="1777959" rtl="0" eaLnBrk="1" latinLnBrk="0" hangingPunct="1">
              <a:defRPr sz="3500" kern="1200">
                <a:solidFill>
                  <a:schemeClr val="tx1"/>
                </a:solidFill>
                <a:latin typeface="+mn-lt"/>
                <a:ea typeface="+mn-ea"/>
                <a:cs typeface="+mn-cs"/>
              </a:defRPr>
            </a:lvl1pPr>
            <a:lvl2pPr marL="888980" algn="l" defTabSz="1777959" rtl="0" eaLnBrk="1" latinLnBrk="0" hangingPunct="1">
              <a:defRPr sz="3500" kern="1200">
                <a:solidFill>
                  <a:schemeClr val="tx1"/>
                </a:solidFill>
                <a:latin typeface="+mn-lt"/>
                <a:ea typeface="+mn-ea"/>
                <a:cs typeface="+mn-cs"/>
              </a:defRPr>
            </a:lvl2pPr>
            <a:lvl3pPr marL="1777959" algn="l" defTabSz="1777959" rtl="0" eaLnBrk="1" latinLnBrk="0" hangingPunct="1">
              <a:defRPr sz="3500" kern="1200">
                <a:solidFill>
                  <a:schemeClr val="tx1"/>
                </a:solidFill>
                <a:latin typeface="+mn-lt"/>
                <a:ea typeface="+mn-ea"/>
                <a:cs typeface="+mn-cs"/>
              </a:defRPr>
            </a:lvl3pPr>
            <a:lvl4pPr marL="2666939" algn="l" defTabSz="1777959" rtl="0" eaLnBrk="1" latinLnBrk="0" hangingPunct="1">
              <a:defRPr sz="3500" kern="1200">
                <a:solidFill>
                  <a:schemeClr val="tx1"/>
                </a:solidFill>
                <a:latin typeface="+mn-lt"/>
                <a:ea typeface="+mn-ea"/>
                <a:cs typeface="+mn-cs"/>
              </a:defRPr>
            </a:lvl4pPr>
            <a:lvl5pPr marL="3555919" algn="l" defTabSz="1777959" rtl="0" eaLnBrk="1" latinLnBrk="0" hangingPunct="1">
              <a:defRPr sz="3500" kern="1200">
                <a:solidFill>
                  <a:schemeClr val="tx1"/>
                </a:solidFill>
                <a:latin typeface="+mn-lt"/>
                <a:ea typeface="+mn-ea"/>
                <a:cs typeface="+mn-cs"/>
              </a:defRPr>
            </a:lvl5pPr>
            <a:lvl6pPr marL="4444898" algn="l" defTabSz="1777959" rtl="0" eaLnBrk="1" latinLnBrk="0" hangingPunct="1">
              <a:defRPr sz="3500" kern="1200">
                <a:solidFill>
                  <a:schemeClr val="tx1"/>
                </a:solidFill>
                <a:latin typeface="+mn-lt"/>
                <a:ea typeface="+mn-ea"/>
                <a:cs typeface="+mn-cs"/>
              </a:defRPr>
            </a:lvl6pPr>
            <a:lvl7pPr marL="5333878" algn="l" defTabSz="1777959" rtl="0" eaLnBrk="1" latinLnBrk="0" hangingPunct="1">
              <a:defRPr sz="3500" kern="1200">
                <a:solidFill>
                  <a:schemeClr val="tx1"/>
                </a:solidFill>
                <a:latin typeface="+mn-lt"/>
                <a:ea typeface="+mn-ea"/>
                <a:cs typeface="+mn-cs"/>
              </a:defRPr>
            </a:lvl7pPr>
            <a:lvl8pPr marL="6222858" algn="l" defTabSz="1777959" rtl="0" eaLnBrk="1" latinLnBrk="0" hangingPunct="1">
              <a:defRPr sz="3500" kern="1200">
                <a:solidFill>
                  <a:schemeClr val="tx1"/>
                </a:solidFill>
                <a:latin typeface="+mn-lt"/>
                <a:ea typeface="+mn-ea"/>
                <a:cs typeface="+mn-cs"/>
              </a:defRPr>
            </a:lvl8pPr>
            <a:lvl9pPr marL="7111837" algn="l" defTabSz="1777959" rtl="0" eaLnBrk="1" latinLnBrk="0" hangingPunct="1">
              <a:defRPr sz="3500" kern="1200">
                <a:solidFill>
                  <a:schemeClr val="tx1"/>
                </a:solidFill>
                <a:latin typeface="+mn-lt"/>
                <a:ea typeface="+mn-ea"/>
                <a:cs typeface="+mn-cs"/>
              </a:defRPr>
            </a:lvl9pPr>
          </a:lstStyle>
          <a:p>
            <a:r>
              <a:rPr lang="nl-NL" dirty="0"/>
              <a:t>CAO PO: regelgeving en toepasbaarheid </a:t>
            </a:r>
          </a:p>
        </p:txBody>
      </p:sp>
      <p:sp>
        <p:nvSpPr>
          <p:cNvPr id="9" name="Tekstvak 8">
            <a:extLst>
              <a:ext uri="{FF2B5EF4-FFF2-40B4-BE49-F238E27FC236}">
                <a16:creationId xmlns:a16="http://schemas.microsoft.com/office/drawing/2014/main" id="{ECAB8D1D-0D54-EDB6-7D67-B098047FABBA}"/>
              </a:ext>
            </a:extLst>
          </p:cNvPr>
          <p:cNvSpPr txBox="1"/>
          <p:nvPr/>
        </p:nvSpPr>
        <p:spPr>
          <a:xfrm>
            <a:off x="1080000" y="1576800"/>
            <a:ext cx="9161280" cy="3693319"/>
          </a:xfrm>
          <a:prstGeom prst="rect">
            <a:avLst/>
          </a:prstGeom>
          <a:noFill/>
        </p:spPr>
        <p:txBody>
          <a:bodyPr wrap="square" rtlCol="0">
            <a:spAutoFit/>
          </a:bodyPr>
          <a:lstStyle/>
          <a:p>
            <a:r>
              <a:rPr lang="nl-NL" dirty="0"/>
              <a:t>De duurzame inzetbaarheidsregeling is ervoor bedoeld de duurzame inzetbaarheid van onderwijsmedewerkers te vergroten.</a:t>
            </a:r>
          </a:p>
          <a:p>
            <a:endParaRPr lang="nl-NL" dirty="0"/>
          </a:p>
          <a:p>
            <a:r>
              <a:rPr lang="nl-NL" dirty="0"/>
              <a:t>Duurzame Inzetbaarheid (D.I.) bestaat uit:</a:t>
            </a:r>
          </a:p>
          <a:p>
            <a:endParaRPr lang="nl-NL" dirty="0"/>
          </a:p>
          <a:p>
            <a:pPr marL="342900" indent="-342900">
              <a:buAutoNum type="arabicPeriod"/>
            </a:pPr>
            <a:r>
              <a:rPr lang="nl-NL" dirty="0"/>
              <a:t>Professionalisering en duurzame inzetbaarheid-uren </a:t>
            </a:r>
          </a:p>
          <a:p>
            <a:pPr marL="342900" indent="-342900">
              <a:buAutoNum type="arabicPeriod"/>
            </a:pPr>
            <a:r>
              <a:rPr lang="nl-NL" dirty="0"/>
              <a:t>Bijzonder budget starters</a:t>
            </a:r>
          </a:p>
          <a:p>
            <a:pPr marL="342900" indent="-342900">
              <a:buAutoNum type="arabicPeriod"/>
            </a:pPr>
            <a:r>
              <a:rPr lang="nl-NL" dirty="0"/>
              <a:t>Bijzonder budget voor oudere medewerkers</a:t>
            </a:r>
          </a:p>
          <a:p>
            <a:pPr marL="342900" indent="-342900">
              <a:buAutoNum type="arabicPeriod"/>
            </a:pPr>
            <a:endParaRPr lang="nl-NL" dirty="0"/>
          </a:p>
          <a:p>
            <a:pPr marL="342900" indent="-342900">
              <a:buAutoNum type="arabicPeriod"/>
            </a:pPr>
            <a:endParaRPr lang="nl-NL" dirty="0"/>
          </a:p>
          <a:p>
            <a:r>
              <a:rPr lang="nl-NL" dirty="0"/>
              <a:t>Gebaseerd op CAO PO 2024-2025</a:t>
            </a:r>
          </a:p>
          <a:p>
            <a:endParaRPr lang="nl-NL" dirty="0"/>
          </a:p>
          <a:p>
            <a:endParaRPr lang="nl-NL" dirty="0"/>
          </a:p>
        </p:txBody>
      </p:sp>
    </p:spTree>
    <p:extLst>
      <p:ext uri="{BB962C8B-B14F-4D97-AF65-F5344CB8AC3E}">
        <p14:creationId xmlns:p14="http://schemas.microsoft.com/office/powerpoint/2010/main" val="193380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17D3C-427F-63BB-894B-36B5061F750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E511113-480B-A5F3-AF4E-3B4F788457E9}"/>
              </a:ext>
            </a:extLst>
          </p:cNvPr>
          <p:cNvSpPr>
            <a:spLocks noGrp="1"/>
          </p:cNvSpPr>
          <p:nvPr>
            <p:ph type="title"/>
          </p:nvPr>
        </p:nvSpPr>
        <p:spPr/>
        <p:txBody>
          <a:bodyPr/>
          <a:lstStyle>
            <a:defPPr>
              <a:defRPr lang="nl-NL"/>
            </a:defPPr>
            <a:lvl1pPr marL="0" algn="l" defTabSz="1777959" rtl="0" eaLnBrk="1" latinLnBrk="0" hangingPunct="1">
              <a:defRPr sz="3500" kern="1200">
                <a:solidFill>
                  <a:schemeClr val="tx1"/>
                </a:solidFill>
                <a:latin typeface="+mn-lt"/>
                <a:ea typeface="+mn-ea"/>
                <a:cs typeface="+mn-cs"/>
              </a:defRPr>
            </a:lvl1pPr>
            <a:lvl2pPr marL="888980" algn="l" defTabSz="1777959" rtl="0" eaLnBrk="1" latinLnBrk="0" hangingPunct="1">
              <a:defRPr sz="3500" kern="1200">
                <a:solidFill>
                  <a:schemeClr val="tx1"/>
                </a:solidFill>
                <a:latin typeface="+mn-lt"/>
                <a:ea typeface="+mn-ea"/>
                <a:cs typeface="+mn-cs"/>
              </a:defRPr>
            </a:lvl2pPr>
            <a:lvl3pPr marL="1777959" algn="l" defTabSz="1777959" rtl="0" eaLnBrk="1" latinLnBrk="0" hangingPunct="1">
              <a:defRPr sz="3500" kern="1200">
                <a:solidFill>
                  <a:schemeClr val="tx1"/>
                </a:solidFill>
                <a:latin typeface="+mn-lt"/>
                <a:ea typeface="+mn-ea"/>
                <a:cs typeface="+mn-cs"/>
              </a:defRPr>
            </a:lvl3pPr>
            <a:lvl4pPr marL="2666939" algn="l" defTabSz="1777959" rtl="0" eaLnBrk="1" latinLnBrk="0" hangingPunct="1">
              <a:defRPr sz="3500" kern="1200">
                <a:solidFill>
                  <a:schemeClr val="tx1"/>
                </a:solidFill>
                <a:latin typeface="+mn-lt"/>
                <a:ea typeface="+mn-ea"/>
                <a:cs typeface="+mn-cs"/>
              </a:defRPr>
            </a:lvl4pPr>
            <a:lvl5pPr marL="3555919" algn="l" defTabSz="1777959" rtl="0" eaLnBrk="1" latinLnBrk="0" hangingPunct="1">
              <a:defRPr sz="3500" kern="1200">
                <a:solidFill>
                  <a:schemeClr val="tx1"/>
                </a:solidFill>
                <a:latin typeface="+mn-lt"/>
                <a:ea typeface="+mn-ea"/>
                <a:cs typeface="+mn-cs"/>
              </a:defRPr>
            </a:lvl5pPr>
            <a:lvl6pPr marL="4444898" algn="l" defTabSz="1777959" rtl="0" eaLnBrk="1" latinLnBrk="0" hangingPunct="1">
              <a:defRPr sz="3500" kern="1200">
                <a:solidFill>
                  <a:schemeClr val="tx1"/>
                </a:solidFill>
                <a:latin typeface="+mn-lt"/>
                <a:ea typeface="+mn-ea"/>
                <a:cs typeface="+mn-cs"/>
              </a:defRPr>
            </a:lvl6pPr>
            <a:lvl7pPr marL="5333878" algn="l" defTabSz="1777959" rtl="0" eaLnBrk="1" latinLnBrk="0" hangingPunct="1">
              <a:defRPr sz="3500" kern="1200">
                <a:solidFill>
                  <a:schemeClr val="tx1"/>
                </a:solidFill>
                <a:latin typeface="+mn-lt"/>
                <a:ea typeface="+mn-ea"/>
                <a:cs typeface="+mn-cs"/>
              </a:defRPr>
            </a:lvl7pPr>
            <a:lvl8pPr marL="6222858" algn="l" defTabSz="1777959" rtl="0" eaLnBrk="1" latinLnBrk="0" hangingPunct="1">
              <a:defRPr sz="3500" kern="1200">
                <a:solidFill>
                  <a:schemeClr val="tx1"/>
                </a:solidFill>
                <a:latin typeface="+mn-lt"/>
                <a:ea typeface="+mn-ea"/>
                <a:cs typeface="+mn-cs"/>
              </a:defRPr>
            </a:lvl8pPr>
            <a:lvl9pPr marL="7111837" algn="l" defTabSz="1777959" rtl="0" eaLnBrk="1" latinLnBrk="0" hangingPunct="1">
              <a:defRPr sz="3500" kern="1200">
                <a:solidFill>
                  <a:schemeClr val="tx1"/>
                </a:solidFill>
                <a:latin typeface="+mn-lt"/>
                <a:ea typeface="+mn-ea"/>
                <a:cs typeface="+mn-cs"/>
              </a:defRPr>
            </a:lvl9pPr>
          </a:lstStyle>
          <a:p>
            <a:r>
              <a:rPr lang="nl-NL" dirty="0"/>
              <a:t>Professionalisering en Duurzame inzetbaarheid</a:t>
            </a:r>
          </a:p>
        </p:txBody>
      </p:sp>
      <p:sp>
        <p:nvSpPr>
          <p:cNvPr id="9" name="Tekstvak 8">
            <a:extLst>
              <a:ext uri="{FF2B5EF4-FFF2-40B4-BE49-F238E27FC236}">
                <a16:creationId xmlns:a16="http://schemas.microsoft.com/office/drawing/2014/main" id="{37797EE7-0718-B5A1-B54F-4FDF46174924}"/>
              </a:ext>
            </a:extLst>
          </p:cNvPr>
          <p:cNvSpPr txBox="1"/>
          <p:nvPr/>
        </p:nvSpPr>
        <p:spPr>
          <a:xfrm>
            <a:off x="1080000" y="1576800"/>
            <a:ext cx="9161280" cy="5632311"/>
          </a:xfrm>
          <a:prstGeom prst="rect">
            <a:avLst/>
          </a:prstGeom>
          <a:noFill/>
        </p:spPr>
        <p:txBody>
          <a:bodyPr wrap="square" rtlCol="0">
            <a:spAutoFit/>
          </a:bodyPr>
          <a:lstStyle/>
          <a:p>
            <a:r>
              <a:rPr lang="nl-NL" dirty="0"/>
              <a:t>Met het CAO akkoord van oktober 2024 zijn er wijzigingen doorgevoerd m.b.t. professionalisering en duurzame inzetbaarheid (PDI).</a:t>
            </a:r>
          </a:p>
          <a:p>
            <a:endParaRPr lang="nl-NL" dirty="0"/>
          </a:p>
          <a:p>
            <a:r>
              <a:rPr lang="nl-NL" dirty="0"/>
              <a:t>Voorheen had een medewerker 83 uur (naar rato) te besteden aan professionalisering en 40 uur (naar rato) aan Duurzame Inzetbaarheid.</a:t>
            </a:r>
          </a:p>
          <a:p>
            <a:r>
              <a:rPr lang="nl-NL" dirty="0"/>
              <a:t>Met ingang van het CAO akkoord zijn deze uren samen gevoegd:</a:t>
            </a:r>
          </a:p>
          <a:p>
            <a:endParaRPr lang="nl-NL" dirty="0"/>
          </a:p>
          <a:p>
            <a:pPr algn="l"/>
            <a:r>
              <a:rPr lang="nl-NL" sz="1800" b="0" i="0" u="none" strike="noStrike" baseline="0" dirty="0">
                <a:latin typeface="CIDFont+F4"/>
              </a:rPr>
              <a:t>Elke werknemer heeft jaarlijks naar rato werktijdfactor recht op 123 PDI-uren. Dit</a:t>
            </a:r>
          </a:p>
          <a:p>
            <a:pPr algn="l"/>
            <a:r>
              <a:rPr lang="nl-NL" sz="1800" b="0" i="0" u="none" strike="noStrike" baseline="0" dirty="0">
                <a:latin typeface="CIDFont+F4"/>
              </a:rPr>
              <a:t>budget kan maximaal 3 jaar worden gespaard. Als ervoor gekozen wordt om de uren te sparen, moet er een duidelijk plan liggen waar deze uren na maximaal 3 jaar aan besteed gaan worden. </a:t>
            </a:r>
          </a:p>
          <a:p>
            <a:pPr algn="l"/>
            <a:endParaRPr lang="nl-NL" sz="1800" b="0" i="0" u="none" strike="noStrike" baseline="0" dirty="0">
              <a:latin typeface="CIDFont+F4"/>
            </a:endParaRPr>
          </a:p>
          <a:p>
            <a:pPr algn="l"/>
            <a:r>
              <a:rPr lang="nl-NL" sz="1800" b="0" i="0" u="none" strike="noStrike" baseline="0" dirty="0">
                <a:latin typeface="CIDFont+F4"/>
              </a:rPr>
              <a:t>Uitbetaling budget is alleen aan de orde wanneer uitdiensttreding op</a:t>
            </a:r>
          </a:p>
          <a:p>
            <a:pPr algn="l"/>
            <a:r>
              <a:rPr lang="nl-NL" sz="1800" b="0" i="0" u="none" strike="noStrike" baseline="0" dirty="0">
                <a:latin typeface="CIDFont+F4"/>
              </a:rPr>
              <a:t>initiatief van de werkgever plaatsvindt en voor zover het gespaard</a:t>
            </a:r>
          </a:p>
          <a:p>
            <a:pPr algn="l"/>
            <a:r>
              <a:rPr lang="nl-NL" sz="1800" b="0" i="0" u="none" strike="noStrike" baseline="0" dirty="0">
                <a:latin typeface="CIDFont+F4"/>
              </a:rPr>
              <a:t>budget is dat niet is benut.</a:t>
            </a:r>
            <a:endParaRPr lang="nl-NL" dirty="0"/>
          </a:p>
          <a:p>
            <a:endParaRPr lang="nl-NL" dirty="0"/>
          </a:p>
          <a:p>
            <a:endParaRPr lang="nl-NL" dirty="0"/>
          </a:p>
          <a:p>
            <a:endParaRPr lang="nl-NL" dirty="0"/>
          </a:p>
          <a:p>
            <a:endParaRPr lang="nl-NL" dirty="0"/>
          </a:p>
          <a:p>
            <a:endParaRPr lang="nl-NL" dirty="0"/>
          </a:p>
          <a:p>
            <a:endParaRPr lang="nl-NL" dirty="0"/>
          </a:p>
        </p:txBody>
      </p:sp>
    </p:spTree>
    <p:extLst>
      <p:ext uri="{BB962C8B-B14F-4D97-AF65-F5344CB8AC3E}">
        <p14:creationId xmlns:p14="http://schemas.microsoft.com/office/powerpoint/2010/main" val="3820031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29FCB-918C-0C4D-BDE8-B492B5DE0D4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16B698E-1526-D814-095A-55480E38038B}"/>
              </a:ext>
            </a:extLst>
          </p:cNvPr>
          <p:cNvSpPr>
            <a:spLocks noGrp="1"/>
          </p:cNvSpPr>
          <p:nvPr>
            <p:ph type="title"/>
          </p:nvPr>
        </p:nvSpPr>
        <p:spPr/>
        <p:txBody>
          <a:bodyPr/>
          <a:lstStyle>
            <a:defPPr>
              <a:defRPr lang="nl-NL"/>
            </a:defPPr>
            <a:lvl1pPr marL="0" algn="l" defTabSz="1777959" rtl="0" eaLnBrk="1" latinLnBrk="0" hangingPunct="1">
              <a:defRPr sz="3500" kern="1200">
                <a:solidFill>
                  <a:schemeClr val="tx1"/>
                </a:solidFill>
                <a:latin typeface="+mn-lt"/>
                <a:ea typeface="+mn-ea"/>
                <a:cs typeface="+mn-cs"/>
              </a:defRPr>
            </a:lvl1pPr>
            <a:lvl2pPr marL="888980" algn="l" defTabSz="1777959" rtl="0" eaLnBrk="1" latinLnBrk="0" hangingPunct="1">
              <a:defRPr sz="3500" kern="1200">
                <a:solidFill>
                  <a:schemeClr val="tx1"/>
                </a:solidFill>
                <a:latin typeface="+mn-lt"/>
                <a:ea typeface="+mn-ea"/>
                <a:cs typeface="+mn-cs"/>
              </a:defRPr>
            </a:lvl2pPr>
            <a:lvl3pPr marL="1777959" algn="l" defTabSz="1777959" rtl="0" eaLnBrk="1" latinLnBrk="0" hangingPunct="1">
              <a:defRPr sz="3500" kern="1200">
                <a:solidFill>
                  <a:schemeClr val="tx1"/>
                </a:solidFill>
                <a:latin typeface="+mn-lt"/>
                <a:ea typeface="+mn-ea"/>
                <a:cs typeface="+mn-cs"/>
              </a:defRPr>
            </a:lvl3pPr>
            <a:lvl4pPr marL="2666939" algn="l" defTabSz="1777959" rtl="0" eaLnBrk="1" latinLnBrk="0" hangingPunct="1">
              <a:defRPr sz="3500" kern="1200">
                <a:solidFill>
                  <a:schemeClr val="tx1"/>
                </a:solidFill>
                <a:latin typeface="+mn-lt"/>
                <a:ea typeface="+mn-ea"/>
                <a:cs typeface="+mn-cs"/>
              </a:defRPr>
            </a:lvl4pPr>
            <a:lvl5pPr marL="3555919" algn="l" defTabSz="1777959" rtl="0" eaLnBrk="1" latinLnBrk="0" hangingPunct="1">
              <a:defRPr sz="3500" kern="1200">
                <a:solidFill>
                  <a:schemeClr val="tx1"/>
                </a:solidFill>
                <a:latin typeface="+mn-lt"/>
                <a:ea typeface="+mn-ea"/>
                <a:cs typeface="+mn-cs"/>
              </a:defRPr>
            </a:lvl5pPr>
            <a:lvl6pPr marL="4444898" algn="l" defTabSz="1777959" rtl="0" eaLnBrk="1" latinLnBrk="0" hangingPunct="1">
              <a:defRPr sz="3500" kern="1200">
                <a:solidFill>
                  <a:schemeClr val="tx1"/>
                </a:solidFill>
                <a:latin typeface="+mn-lt"/>
                <a:ea typeface="+mn-ea"/>
                <a:cs typeface="+mn-cs"/>
              </a:defRPr>
            </a:lvl6pPr>
            <a:lvl7pPr marL="5333878" algn="l" defTabSz="1777959" rtl="0" eaLnBrk="1" latinLnBrk="0" hangingPunct="1">
              <a:defRPr sz="3500" kern="1200">
                <a:solidFill>
                  <a:schemeClr val="tx1"/>
                </a:solidFill>
                <a:latin typeface="+mn-lt"/>
                <a:ea typeface="+mn-ea"/>
                <a:cs typeface="+mn-cs"/>
              </a:defRPr>
            </a:lvl7pPr>
            <a:lvl8pPr marL="6222858" algn="l" defTabSz="1777959" rtl="0" eaLnBrk="1" latinLnBrk="0" hangingPunct="1">
              <a:defRPr sz="3500" kern="1200">
                <a:solidFill>
                  <a:schemeClr val="tx1"/>
                </a:solidFill>
                <a:latin typeface="+mn-lt"/>
                <a:ea typeface="+mn-ea"/>
                <a:cs typeface="+mn-cs"/>
              </a:defRPr>
            </a:lvl8pPr>
            <a:lvl9pPr marL="7111837" algn="l" defTabSz="1777959" rtl="0" eaLnBrk="1" latinLnBrk="0" hangingPunct="1">
              <a:defRPr sz="3500" kern="1200">
                <a:solidFill>
                  <a:schemeClr val="tx1"/>
                </a:solidFill>
                <a:latin typeface="+mn-lt"/>
                <a:ea typeface="+mn-ea"/>
                <a:cs typeface="+mn-cs"/>
              </a:defRPr>
            </a:lvl9pPr>
          </a:lstStyle>
          <a:p>
            <a:r>
              <a:rPr lang="nl-NL" dirty="0"/>
              <a:t>Besteding PDI-uren</a:t>
            </a:r>
          </a:p>
        </p:txBody>
      </p:sp>
      <p:sp>
        <p:nvSpPr>
          <p:cNvPr id="9" name="Tekstvak 8">
            <a:extLst>
              <a:ext uri="{FF2B5EF4-FFF2-40B4-BE49-F238E27FC236}">
                <a16:creationId xmlns:a16="http://schemas.microsoft.com/office/drawing/2014/main" id="{1CF9C99F-2A5C-EB63-615C-28A182229C61}"/>
              </a:ext>
            </a:extLst>
          </p:cNvPr>
          <p:cNvSpPr txBox="1"/>
          <p:nvPr/>
        </p:nvSpPr>
        <p:spPr>
          <a:xfrm>
            <a:off x="1080000" y="1576800"/>
            <a:ext cx="9161280" cy="3693319"/>
          </a:xfrm>
          <a:prstGeom prst="rect">
            <a:avLst/>
          </a:prstGeom>
          <a:noFill/>
        </p:spPr>
        <p:txBody>
          <a:bodyPr wrap="square" rtlCol="0">
            <a:spAutoFit/>
          </a:bodyPr>
          <a:lstStyle/>
          <a:p>
            <a:pPr algn="l"/>
            <a:r>
              <a:rPr lang="nl-NL" sz="1800" b="0" i="0" u="none" strike="noStrike" baseline="0" dirty="0">
                <a:latin typeface="CIDFont+F4"/>
              </a:rPr>
              <a:t>De </a:t>
            </a:r>
            <a:r>
              <a:rPr lang="nl-NL" dirty="0">
                <a:latin typeface="CIDFont+F4"/>
              </a:rPr>
              <a:t>PDI-uren moeten besteed worden aan:</a:t>
            </a:r>
          </a:p>
          <a:p>
            <a:pPr algn="l"/>
            <a:endParaRPr lang="nl-NL" dirty="0">
              <a:latin typeface="CIDFont+F4"/>
            </a:endParaRPr>
          </a:p>
          <a:p>
            <a:pPr marL="285750" indent="-285750" algn="l">
              <a:buFont typeface="Arial" panose="020B0604020202020204" pitchFamily="34" charset="0"/>
              <a:buChar char="•"/>
            </a:pPr>
            <a:r>
              <a:rPr lang="nl-NL" sz="1800" b="0" i="0" u="none" strike="noStrike" baseline="0" dirty="0">
                <a:latin typeface="CIDFont+F4"/>
              </a:rPr>
              <a:t>activiteiten die bijdragen aan het bijhouden van de vakbekwaamheid en professionele ontwikkeling;</a:t>
            </a:r>
          </a:p>
          <a:p>
            <a:pPr marL="285750" indent="-285750" algn="l">
              <a:buFont typeface="Arial" panose="020B0604020202020204" pitchFamily="34" charset="0"/>
              <a:buChar char="•"/>
            </a:pPr>
            <a:r>
              <a:rPr lang="nl-NL" sz="1800" b="0" i="0" u="none" strike="noStrike" baseline="0" dirty="0">
                <a:latin typeface="CIDFont+F4"/>
              </a:rPr>
              <a:t>activiteiten die helpen om ook op langere termijn het werk goed, gezond en met plezier te blijven doen;</a:t>
            </a:r>
          </a:p>
          <a:p>
            <a:pPr marL="285750" indent="-285750" algn="l">
              <a:buFont typeface="Arial" panose="020B0604020202020204" pitchFamily="34" charset="0"/>
              <a:buChar char="•"/>
            </a:pPr>
            <a:r>
              <a:rPr lang="nl-NL" sz="1800" b="0" i="0" u="none" strike="noStrike" baseline="0" dirty="0">
                <a:latin typeface="CIDFont+F4"/>
              </a:rPr>
              <a:t>activiteiten die bijdragen aan de (duurzame) inzetbaarheid van de werknemer, in de zin van breed inzetbaar en aantrekkelijk blijven voor de interne en externe arbeidsmarkt.</a:t>
            </a:r>
          </a:p>
          <a:p>
            <a:pPr marL="285750" indent="-285750" algn="l">
              <a:buFont typeface="Arial" panose="020B0604020202020204" pitchFamily="34" charset="0"/>
              <a:buChar char="•"/>
            </a:pPr>
            <a:endParaRPr lang="nl-NL" dirty="0">
              <a:latin typeface="CIDFont+F4"/>
            </a:endParaRPr>
          </a:p>
          <a:p>
            <a:pPr marL="285750" indent="-285750" algn="l">
              <a:buFont typeface="Arial" panose="020B0604020202020204" pitchFamily="34" charset="0"/>
              <a:buChar char="•"/>
            </a:pPr>
            <a:endParaRPr lang="nl-NL" dirty="0">
              <a:latin typeface="CIDFont+F4"/>
            </a:endParaRPr>
          </a:p>
          <a:p>
            <a:pPr algn="l"/>
            <a:r>
              <a:rPr lang="nl-NL" dirty="0">
                <a:latin typeface="CIDFont+F4"/>
              </a:rPr>
              <a:t>M.b.t. professionalisering kun je denken aan:</a:t>
            </a:r>
          </a:p>
          <a:p>
            <a:pPr algn="l"/>
            <a:r>
              <a:rPr lang="nl-NL" dirty="0">
                <a:latin typeface="CIDFont+F4"/>
              </a:rPr>
              <a:t>Cursussen, workshops, coaching, </a:t>
            </a:r>
            <a:r>
              <a:rPr lang="nl-NL" dirty="0" err="1">
                <a:latin typeface="CIDFont+F4"/>
              </a:rPr>
              <a:t>mentoring</a:t>
            </a:r>
            <a:r>
              <a:rPr lang="nl-NL" dirty="0">
                <a:latin typeface="CIDFont+F4"/>
              </a:rPr>
              <a:t> of het volgen van een opleiding. </a:t>
            </a:r>
            <a:endParaRPr lang="nl-NL" dirty="0"/>
          </a:p>
          <a:p>
            <a:endParaRPr lang="nl-NL" dirty="0"/>
          </a:p>
        </p:txBody>
      </p:sp>
    </p:spTree>
    <p:extLst>
      <p:ext uri="{BB962C8B-B14F-4D97-AF65-F5344CB8AC3E}">
        <p14:creationId xmlns:p14="http://schemas.microsoft.com/office/powerpoint/2010/main" val="138321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BFF57-4751-300A-5BC3-E58F3C24EB1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9F5157-CB84-05FA-6884-E527CC6CAE61}"/>
              </a:ext>
            </a:extLst>
          </p:cNvPr>
          <p:cNvSpPr>
            <a:spLocks noGrp="1"/>
          </p:cNvSpPr>
          <p:nvPr>
            <p:ph type="title"/>
          </p:nvPr>
        </p:nvSpPr>
        <p:spPr/>
        <p:txBody>
          <a:bodyPr/>
          <a:lstStyle>
            <a:defPPr>
              <a:defRPr lang="nl-NL"/>
            </a:defPPr>
            <a:lvl1pPr marL="0" algn="l" defTabSz="1777959" rtl="0" eaLnBrk="1" latinLnBrk="0" hangingPunct="1">
              <a:defRPr sz="3500" kern="1200">
                <a:solidFill>
                  <a:schemeClr val="tx1"/>
                </a:solidFill>
                <a:latin typeface="+mn-lt"/>
                <a:ea typeface="+mn-ea"/>
                <a:cs typeface="+mn-cs"/>
              </a:defRPr>
            </a:lvl1pPr>
            <a:lvl2pPr marL="888980" algn="l" defTabSz="1777959" rtl="0" eaLnBrk="1" latinLnBrk="0" hangingPunct="1">
              <a:defRPr sz="3500" kern="1200">
                <a:solidFill>
                  <a:schemeClr val="tx1"/>
                </a:solidFill>
                <a:latin typeface="+mn-lt"/>
                <a:ea typeface="+mn-ea"/>
                <a:cs typeface="+mn-cs"/>
              </a:defRPr>
            </a:lvl2pPr>
            <a:lvl3pPr marL="1777959" algn="l" defTabSz="1777959" rtl="0" eaLnBrk="1" latinLnBrk="0" hangingPunct="1">
              <a:defRPr sz="3500" kern="1200">
                <a:solidFill>
                  <a:schemeClr val="tx1"/>
                </a:solidFill>
                <a:latin typeface="+mn-lt"/>
                <a:ea typeface="+mn-ea"/>
                <a:cs typeface="+mn-cs"/>
              </a:defRPr>
            </a:lvl3pPr>
            <a:lvl4pPr marL="2666939" algn="l" defTabSz="1777959" rtl="0" eaLnBrk="1" latinLnBrk="0" hangingPunct="1">
              <a:defRPr sz="3500" kern="1200">
                <a:solidFill>
                  <a:schemeClr val="tx1"/>
                </a:solidFill>
                <a:latin typeface="+mn-lt"/>
                <a:ea typeface="+mn-ea"/>
                <a:cs typeface="+mn-cs"/>
              </a:defRPr>
            </a:lvl4pPr>
            <a:lvl5pPr marL="3555919" algn="l" defTabSz="1777959" rtl="0" eaLnBrk="1" latinLnBrk="0" hangingPunct="1">
              <a:defRPr sz="3500" kern="1200">
                <a:solidFill>
                  <a:schemeClr val="tx1"/>
                </a:solidFill>
                <a:latin typeface="+mn-lt"/>
                <a:ea typeface="+mn-ea"/>
                <a:cs typeface="+mn-cs"/>
              </a:defRPr>
            </a:lvl5pPr>
            <a:lvl6pPr marL="4444898" algn="l" defTabSz="1777959" rtl="0" eaLnBrk="1" latinLnBrk="0" hangingPunct="1">
              <a:defRPr sz="3500" kern="1200">
                <a:solidFill>
                  <a:schemeClr val="tx1"/>
                </a:solidFill>
                <a:latin typeface="+mn-lt"/>
                <a:ea typeface="+mn-ea"/>
                <a:cs typeface="+mn-cs"/>
              </a:defRPr>
            </a:lvl6pPr>
            <a:lvl7pPr marL="5333878" algn="l" defTabSz="1777959" rtl="0" eaLnBrk="1" latinLnBrk="0" hangingPunct="1">
              <a:defRPr sz="3500" kern="1200">
                <a:solidFill>
                  <a:schemeClr val="tx1"/>
                </a:solidFill>
                <a:latin typeface="+mn-lt"/>
                <a:ea typeface="+mn-ea"/>
                <a:cs typeface="+mn-cs"/>
              </a:defRPr>
            </a:lvl7pPr>
            <a:lvl8pPr marL="6222858" algn="l" defTabSz="1777959" rtl="0" eaLnBrk="1" latinLnBrk="0" hangingPunct="1">
              <a:defRPr sz="3500" kern="1200">
                <a:solidFill>
                  <a:schemeClr val="tx1"/>
                </a:solidFill>
                <a:latin typeface="+mn-lt"/>
                <a:ea typeface="+mn-ea"/>
                <a:cs typeface="+mn-cs"/>
              </a:defRPr>
            </a:lvl8pPr>
            <a:lvl9pPr marL="7111837" algn="l" defTabSz="1777959" rtl="0" eaLnBrk="1" latinLnBrk="0" hangingPunct="1">
              <a:defRPr sz="3500" kern="1200">
                <a:solidFill>
                  <a:schemeClr val="tx1"/>
                </a:solidFill>
                <a:latin typeface="+mn-lt"/>
                <a:ea typeface="+mn-ea"/>
                <a:cs typeface="+mn-cs"/>
              </a:defRPr>
            </a:lvl9pPr>
          </a:lstStyle>
          <a:p>
            <a:r>
              <a:rPr lang="nl-NL" dirty="0"/>
              <a:t>Duurzame inzetbaarheid: wat verstaan we hieronder?</a:t>
            </a:r>
          </a:p>
        </p:txBody>
      </p:sp>
      <p:sp>
        <p:nvSpPr>
          <p:cNvPr id="9" name="Tekstvak 8">
            <a:extLst>
              <a:ext uri="{FF2B5EF4-FFF2-40B4-BE49-F238E27FC236}">
                <a16:creationId xmlns:a16="http://schemas.microsoft.com/office/drawing/2014/main" id="{AF41160A-BF86-59B4-3A2F-CFA9FD1A6FDB}"/>
              </a:ext>
            </a:extLst>
          </p:cNvPr>
          <p:cNvSpPr txBox="1"/>
          <p:nvPr/>
        </p:nvSpPr>
        <p:spPr>
          <a:xfrm>
            <a:off x="1080000" y="1576800"/>
            <a:ext cx="9161280" cy="4247317"/>
          </a:xfrm>
          <a:prstGeom prst="rect">
            <a:avLst/>
          </a:prstGeom>
          <a:noFill/>
        </p:spPr>
        <p:txBody>
          <a:bodyPr wrap="square" rtlCol="0">
            <a:spAutoFit/>
          </a:bodyPr>
          <a:lstStyle/>
          <a:p>
            <a:pPr algn="l"/>
            <a:r>
              <a:rPr lang="nl-NL" sz="1800" b="0" i="0" u="none" strike="noStrike" baseline="0" dirty="0">
                <a:solidFill>
                  <a:srgbClr val="000000"/>
                </a:solidFill>
                <a:latin typeface="CNVDIN"/>
              </a:rPr>
              <a:t>Onder duurzame inzetbaarheid verstaan we : </a:t>
            </a:r>
          </a:p>
          <a:p>
            <a:pPr algn="l"/>
            <a:r>
              <a:rPr lang="nl-NL" sz="1800" b="0" i="0" u="none" strike="noStrike" baseline="0" dirty="0">
                <a:solidFill>
                  <a:srgbClr val="000000"/>
                </a:solidFill>
                <a:latin typeface="CNVDIN"/>
              </a:rPr>
              <a:t>Alles waarvan jij vindt dat het je helpt om gezond en langer aan het werk te blijven. De gedachte in de cao is dat de uren duurzame inzetbaarheid worden gebruikt om jouw werk in de klas (of in de school) makkelijker te maken. </a:t>
            </a:r>
            <a:r>
              <a:rPr lang="nl-NL" dirty="0">
                <a:solidFill>
                  <a:srgbClr val="000000"/>
                </a:solidFill>
                <a:latin typeface="CNVDIN"/>
              </a:rPr>
              <a:t>Dus meer tijd hebben om je werk te doen. Hierbij kun je denken aan:</a:t>
            </a:r>
          </a:p>
          <a:p>
            <a:pPr marL="285750" indent="-285750" algn="l">
              <a:buFontTx/>
              <a:buChar char="-"/>
            </a:pPr>
            <a:r>
              <a:rPr lang="nl-NL" sz="1800" b="0" i="0" u="none" strike="noStrike" baseline="0" dirty="0">
                <a:solidFill>
                  <a:srgbClr val="000000"/>
                </a:solidFill>
                <a:latin typeface="CNVDIN"/>
              </a:rPr>
              <a:t>Meer tijd voor administratieve taken als rapporten of behandelplannen schrijven;</a:t>
            </a:r>
          </a:p>
          <a:p>
            <a:pPr marL="285750" indent="-285750" algn="l">
              <a:buFontTx/>
              <a:buChar char="-"/>
            </a:pPr>
            <a:r>
              <a:rPr lang="nl-NL" dirty="0">
                <a:solidFill>
                  <a:srgbClr val="000000"/>
                </a:solidFill>
                <a:latin typeface="CNVDIN"/>
              </a:rPr>
              <a:t>Meer uren besteden aan lesvoorbereiding; </a:t>
            </a:r>
            <a:endParaRPr lang="nl-NL" sz="1800" b="0" i="0" u="none" strike="noStrike" baseline="0" dirty="0">
              <a:solidFill>
                <a:srgbClr val="000000"/>
              </a:solidFill>
              <a:latin typeface="CNVDIN"/>
            </a:endParaRPr>
          </a:p>
          <a:p>
            <a:pPr algn="l"/>
            <a:endParaRPr lang="nl-NL" sz="1800" b="1" i="0" u="none" strike="noStrike" baseline="0" dirty="0">
              <a:solidFill>
                <a:srgbClr val="5A00FF"/>
              </a:solidFill>
              <a:latin typeface="CNVDIN-Bold"/>
            </a:endParaRPr>
          </a:p>
          <a:p>
            <a:pPr algn="l"/>
            <a:r>
              <a:rPr lang="nl-NL" sz="1800" b="0" i="0" u="none" strike="noStrike" baseline="0" dirty="0">
                <a:solidFill>
                  <a:srgbClr val="000000"/>
                </a:solidFill>
                <a:latin typeface="CNVDIN"/>
              </a:rPr>
              <a:t>Soms wordt het verzoek ingediend om deze uren te besteden aan andere manieren om tot (werk)verlichting te komen, bijvoorbeeld door te gaan mediteren of yoga te gaan doen onder werktijd. Dit is een randgeval. In zo’n geval moet duidelijk gemaakt worden dat het om meer gaat dan alleen een hobby. Aangetoond moet worden dat leren mediteren jou helpt om het werk langer vol te houden.</a:t>
            </a:r>
            <a:endParaRPr lang="nl-NL" dirty="0"/>
          </a:p>
          <a:p>
            <a:endParaRPr lang="nl-NL" dirty="0"/>
          </a:p>
          <a:p>
            <a:endParaRPr lang="nl-NL" dirty="0"/>
          </a:p>
        </p:txBody>
      </p:sp>
    </p:spTree>
    <p:extLst>
      <p:ext uri="{BB962C8B-B14F-4D97-AF65-F5344CB8AC3E}">
        <p14:creationId xmlns:p14="http://schemas.microsoft.com/office/powerpoint/2010/main" val="3974290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2841B-D816-D60D-6551-10BD50B03A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C0B37B0-F71B-7DED-1C6D-67DEB5B1D9DA}"/>
              </a:ext>
            </a:extLst>
          </p:cNvPr>
          <p:cNvSpPr>
            <a:spLocks noGrp="1"/>
          </p:cNvSpPr>
          <p:nvPr>
            <p:ph type="title"/>
          </p:nvPr>
        </p:nvSpPr>
        <p:spPr/>
        <p:txBody>
          <a:bodyPr/>
          <a:lstStyle>
            <a:defPPr>
              <a:defRPr lang="nl-NL"/>
            </a:defPPr>
            <a:lvl1pPr marL="0" algn="l" defTabSz="1777959" rtl="0" eaLnBrk="1" latinLnBrk="0" hangingPunct="1">
              <a:defRPr sz="3500" kern="1200">
                <a:solidFill>
                  <a:schemeClr val="tx1"/>
                </a:solidFill>
                <a:latin typeface="+mn-lt"/>
                <a:ea typeface="+mn-ea"/>
                <a:cs typeface="+mn-cs"/>
              </a:defRPr>
            </a:lvl1pPr>
            <a:lvl2pPr marL="888980" algn="l" defTabSz="1777959" rtl="0" eaLnBrk="1" latinLnBrk="0" hangingPunct="1">
              <a:defRPr sz="3500" kern="1200">
                <a:solidFill>
                  <a:schemeClr val="tx1"/>
                </a:solidFill>
                <a:latin typeface="+mn-lt"/>
                <a:ea typeface="+mn-ea"/>
                <a:cs typeface="+mn-cs"/>
              </a:defRPr>
            </a:lvl2pPr>
            <a:lvl3pPr marL="1777959" algn="l" defTabSz="1777959" rtl="0" eaLnBrk="1" latinLnBrk="0" hangingPunct="1">
              <a:defRPr sz="3500" kern="1200">
                <a:solidFill>
                  <a:schemeClr val="tx1"/>
                </a:solidFill>
                <a:latin typeface="+mn-lt"/>
                <a:ea typeface="+mn-ea"/>
                <a:cs typeface="+mn-cs"/>
              </a:defRPr>
            </a:lvl3pPr>
            <a:lvl4pPr marL="2666939" algn="l" defTabSz="1777959" rtl="0" eaLnBrk="1" latinLnBrk="0" hangingPunct="1">
              <a:defRPr sz="3500" kern="1200">
                <a:solidFill>
                  <a:schemeClr val="tx1"/>
                </a:solidFill>
                <a:latin typeface="+mn-lt"/>
                <a:ea typeface="+mn-ea"/>
                <a:cs typeface="+mn-cs"/>
              </a:defRPr>
            </a:lvl4pPr>
            <a:lvl5pPr marL="3555919" algn="l" defTabSz="1777959" rtl="0" eaLnBrk="1" latinLnBrk="0" hangingPunct="1">
              <a:defRPr sz="3500" kern="1200">
                <a:solidFill>
                  <a:schemeClr val="tx1"/>
                </a:solidFill>
                <a:latin typeface="+mn-lt"/>
                <a:ea typeface="+mn-ea"/>
                <a:cs typeface="+mn-cs"/>
              </a:defRPr>
            </a:lvl5pPr>
            <a:lvl6pPr marL="4444898" algn="l" defTabSz="1777959" rtl="0" eaLnBrk="1" latinLnBrk="0" hangingPunct="1">
              <a:defRPr sz="3500" kern="1200">
                <a:solidFill>
                  <a:schemeClr val="tx1"/>
                </a:solidFill>
                <a:latin typeface="+mn-lt"/>
                <a:ea typeface="+mn-ea"/>
                <a:cs typeface="+mn-cs"/>
              </a:defRPr>
            </a:lvl6pPr>
            <a:lvl7pPr marL="5333878" algn="l" defTabSz="1777959" rtl="0" eaLnBrk="1" latinLnBrk="0" hangingPunct="1">
              <a:defRPr sz="3500" kern="1200">
                <a:solidFill>
                  <a:schemeClr val="tx1"/>
                </a:solidFill>
                <a:latin typeface="+mn-lt"/>
                <a:ea typeface="+mn-ea"/>
                <a:cs typeface="+mn-cs"/>
              </a:defRPr>
            </a:lvl7pPr>
            <a:lvl8pPr marL="6222858" algn="l" defTabSz="1777959" rtl="0" eaLnBrk="1" latinLnBrk="0" hangingPunct="1">
              <a:defRPr sz="3500" kern="1200">
                <a:solidFill>
                  <a:schemeClr val="tx1"/>
                </a:solidFill>
                <a:latin typeface="+mn-lt"/>
                <a:ea typeface="+mn-ea"/>
                <a:cs typeface="+mn-cs"/>
              </a:defRPr>
            </a:lvl8pPr>
            <a:lvl9pPr marL="7111837" algn="l" defTabSz="1777959" rtl="0" eaLnBrk="1" latinLnBrk="0" hangingPunct="1">
              <a:defRPr sz="3500" kern="1200">
                <a:solidFill>
                  <a:schemeClr val="tx1"/>
                </a:solidFill>
                <a:latin typeface="+mn-lt"/>
                <a:ea typeface="+mn-ea"/>
                <a:cs typeface="+mn-cs"/>
              </a:defRPr>
            </a:lvl9pPr>
          </a:lstStyle>
          <a:p>
            <a:r>
              <a:rPr lang="nl-NL" dirty="0"/>
              <a:t>PDI uren vs. verlof</a:t>
            </a:r>
          </a:p>
        </p:txBody>
      </p:sp>
      <p:sp>
        <p:nvSpPr>
          <p:cNvPr id="9" name="Tekstvak 8">
            <a:extLst>
              <a:ext uri="{FF2B5EF4-FFF2-40B4-BE49-F238E27FC236}">
                <a16:creationId xmlns:a16="http://schemas.microsoft.com/office/drawing/2014/main" id="{EF3A484A-6705-950C-619E-35151848F10D}"/>
              </a:ext>
            </a:extLst>
          </p:cNvPr>
          <p:cNvSpPr txBox="1"/>
          <p:nvPr/>
        </p:nvSpPr>
        <p:spPr>
          <a:xfrm>
            <a:off x="1078800" y="1579536"/>
            <a:ext cx="9161280" cy="4247317"/>
          </a:xfrm>
          <a:prstGeom prst="rect">
            <a:avLst/>
          </a:prstGeom>
          <a:noFill/>
        </p:spPr>
        <p:txBody>
          <a:bodyPr wrap="square" rtlCol="0">
            <a:spAutoFit/>
          </a:bodyPr>
          <a:lstStyle/>
          <a:p>
            <a:endParaRPr lang="nl-NL" dirty="0"/>
          </a:p>
          <a:p>
            <a:endParaRPr lang="nl-NL" dirty="0"/>
          </a:p>
          <a:p>
            <a:r>
              <a:rPr lang="nl-NL" dirty="0"/>
              <a:t>De PDI uren zijn echt bedoeld om te </a:t>
            </a:r>
            <a:r>
              <a:rPr lang="nl-NL" b="1" dirty="0"/>
              <a:t>werken</a:t>
            </a:r>
            <a:r>
              <a:rPr lang="nl-NL" dirty="0"/>
              <a:t> aan Professionalisering en Duurzame Inzetbaarheid.</a:t>
            </a:r>
          </a:p>
          <a:p>
            <a:endParaRPr lang="nl-NL" dirty="0"/>
          </a:p>
          <a:p>
            <a:pPr algn="l"/>
            <a:r>
              <a:rPr lang="nl-NL" sz="1800" b="0" i="0" u="none" strike="noStrike" baseline="0" dirty="0">
                <a:latin typeface="CNVDIN"/>
              </a:rPr>
              <a:t>Werken aan duurzame inzetbaarheid is werken. En je hoeft geen verlof aan te</a:t>
            </a:r>
          </a:p>
          <a:p>
            <a:pPr algn="l"/>
            <a:r>
              <a:rPr lang="nl-NL" sz="1800" b="0" i="0" u="none" strike="noStrike" baseline="0" dirty="0">
                <a:latin typeface="CNVDIN"/>
              </a:rPr>
              <a:t>vragen om te werken. Natuurlijk moet je wel op school overleggen als je iets gaat doen waardoor je niet op school bent. Dat is iets anders dan verlof aanvragen.</a:t>
            </a:r>
          </a:p>
          <a:p>
            <a:pPr algn="l"/>
            <a:endParaRPr lang="nl-NL" dirty="0">
              <a:latin typeface="CNVDIN"/>
            </a:endParaRPr>
          </a:p>
          <a:p>
            <a:r>
              <a:rPr lang="nl-NL" dirty="0">
                <a:latin typeface="CNVDIN"/>
              </a:rPr>
              <a:t>Het is dus n</a:t>
            </a:r>
            <a:r>
              <a:rPr lang="nl-NL" dirty="0"/>
              <a:t>iet mogelijk om je PDI uren om te zetten in verlof. </a:t>
            </a:r>
          </a:p>
          <a:p>
            <a:endParaRPr lang="nl-NL" dirty="0"/>
          </a:p>
          <a:p>
            <a:r>
              <a:rPr lang="nl-NL" dirty="0"/>
              <a:t>Wel is het mogelijk om je PDI-uren over een periode van maximaal 3 jaar te sparen. Voorwaarde is dat het besteed moet worden aan duurzame inzetbaarheidsactiviteiten zoals hiervoor aangegeven, bijvoorbeeld studieverlof. Tevens moeten deze activiteiten in een plan worden opgenomen. </a:t>
            </a:r>
          </a:p>
          <a:p>
            <a:pPr algn="l"/>
            <a:endParaRPr lang="nl-NL" dirty="0"/>
          </a:p>
        </p:txBody>
      </p:sp>
    </p:spTree>
    <p:extLst>
      <p:ext uri="{BB962C8B-B14F-4D97-AF65-F5344CB8AC3E}">
        <p14:creationId xmlns:p14="http://schemas.microsoft.com/office/powerpoint/2010/main" val="2385938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33C80D-D14E-B290-6D2A-246EFF0B80A5}"/>
              </a:ext>
            </a:extLst>
          </p:cNvPr>
          <p:cNvSpPr>
            <a:spLocks noGrp="1"/>
          </p:cNvSpPr>
          <p:nvPr>
            <p:ph type="title"/>
          </p:nvPr>
        </p:nvSpPr>
        <p:spPr/>
        <p:txBody>
          <a:bodyPr/>
          <a:lstStyle/>
          <a:p>
            <a:r>
              <a:rPr lang="nl-NL" sz="3200" dirty="0"/>
              <a:t>Basisbudget startende docenten</a:t>
            </a:r>
          </a:p>
        </p:txBody>
      </p:sp>
      <p:sp>
        <p:nvSpPr>
          <p:cNvPr id="5" name="Tekstvak 4">
            <a:extLst>
              <a:ext uri="{FF2B5EF4-FFF2-40B4-BE49-F238E27FC236}">
                <a16:creationId xmlns:a16="http://schemas.microsoft.com/office/drawing/2014/main" id="{29D87A71-31F6-E5D1-7E19-56E0AC273684}"/>
              </a:ext>
            </a:extLst>
          </p:cNvPr>
          <p:cNvSpPr txBox="1"/>
          <p:nvPr/>
        </p:nvSpPr>
        <p:spPr>
          <a:xfrm>
            <a:off x="1080000" y="1710813"/>
            <a:ext cx="9332361" cy="2031325"/>
          </a:xfrm>
          <a:prstGeom prst="rect">
            <a:avLst/>
          </a:prstGeom>
          <a:noFill/>
        </p:spPr>
        <p:txBody>
          <a:bodyPr wrap="square" rtlCol="0">
            <a:spAutoFit/>
          </a:bodyPr>
          <a:lstStyle/>
          <a:p>
            <a:pPr algn="l"/>
            <a:r>
              <a:rPr lang="nl-NL" sz="1800" b="0" i="0" u="none" strike="noStrike" baseline="0" dirty="0">
                <a:solidFill>
                  <a:srgbClr val="000000"/>
                </a:solidFill>
                <a:latin typeface="CNVDIN"/>
              </a:rPr>
              <a:t>Een startende leraar krijgt drie jaar lang 40 uur (naar rato) extra</a:t>
            </a:r>
          </a:p>
          <a:p>
            <a:pPr algn="l"/>
            <a:r>
              <a:rPr lang="nl-NL" sz="1800" b="0" i="0" u="none" strike="noStrike" baseline="0" dirty="0">
                <a:solidFill>
                  <a:srgbClr val="000000"/>
                </a:solidFill>
                <a:latin typeface="CNVDIN"/>
              </a:rPr>
              <a:t>naast de 123 (naar rato) PDI-uren die iedereen krijgt.</a:t>
            </a:r>
          </a:p>
          <a:p>
            <a:pPr algn="l"/>
            <a:endParaRPr lang="nl-NL" sz="1800" b="0" i="0" u="none" strike="noStrike" baseline="0" dirty="0">
              <a:solidFill>
                <a:srgbClr val="000000"/>
              </a:solidFill>
              <a:latin typeface="CNVDIN"/>
            </a:endParaRPr>
          </a:p>
          <a:p>
            <a:pPr algn="l"/>
            <a:r>
              <a:rPr lang="nl-NL" sz="1800" b="0" i="0" u="none" strike="noStrike" baseline="0" dirty="0">
                <a:solidFill>
                  <a:srgbClr val="000000"/>
                </a:solidFill>
                <a:latin typeface="CNVDIN"/>
              </a:rPr>
              <a:t>Die extra uren worden toegekend om zodoende de werkdruk bij startende docenten te verminderen.</a:t>
            </a:r>
          </a:p>
          <a:p>
            <a:pPr algn="l"/>
            <a:r>
              <a:rPr lang="nl-NL" sz="1800" b="0" i="0" u="none" strike="noStrike" baseline="0" dirty="0">
                <a:solidFill>
                  <a:srgbClr val="000000"/>
                </a:solidFill>
                <a:latin typeface="CNVDIN"/>
              </a:rPr>
              <a:t>Deze uren kunnen gebruikt worden voor de doelen zoals hiervoor benoemd. </a:t>
            </a:r>
          </a:p>
          <a:p>
            <a:pPr algn="l"/>
            <a:r>
              <a:rPr lang="nl-NL" dirty="0">
                <a:solidFill>
                  <a:srgbClr val="000000"/>
                </a:solidFill>
                <a:latin typeface="CNVDIN"/>
              </a:rPr>
              <a:t>Deze </a:t>
            </a:r>
            <a:r>
              <a:rPr lang="nl-NL" sz="1800" b="0" i="0" u="none" strike="noStrike" baseline="0" dirty="0">
                <a:solidFill>
                  <a:srgbClr val="000000"/>
                </a:solidFill>
                <a:latin typeface="CNVDIN"/>
              </a:rPr>
              <a:t>extra 40 uur kunnen ook gebruikt worden voor verdere professionalisering.</a:t>
            </a:r>
          </a:p>
        </p:txBody>
      </p:sp>
    </p:spTree>
    <p:extLst>
      <p:ext uri="{BB962C8B-B14F-4D97-AF65-F5344CB8AC3E}">
        <p14:creationId xmlns:p14="http://schemas.microsoft.com/office/powerpoint/2010/main" val="3368068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997657-7B3F-6038-8D80-D7ADB2A45B57}"/>
              </a:ext>
            </a:extLst>
          </p:cNvPr>
          <p:cNvSpPr>
            <a:spLocks noGrp="1"/>
          </p:cNvSpPr>
          <p:nvPr>
            <p:ph type="title"/>
          </p:nvPr>
        </p:nvSpPr>
        <p:spPr/>
        <p:txBody>
          <a:bodyPr/>
          <a:lstStyle/>
          <a:p>
            <a:r>
              <a:rPr lang="nl-NL" sz="3600" dirty="0"/>
              <a:t>Duurzame inzetbaarheid ouder dan 57 jaar</a:t>
            </a:r>
          </a:p>
        </p:txBody>
      </p:sp>
      <p:sp>
        <p:nvSpPr>
          <p:cNvPr id="5" name="Tekstvak 4">
            <a:extLst>
              <a:ext uri="{FF2B5EF4-FFF2-40B4-BE49-F238E27FC236}">
                <a16:creationId xmlns:a16="http://schemas.microsoft.com/office/drawing/2014/main" id="{E5B4832E-D108-8663-5A19-D3EC2F37D558}"/>
              </a:ext>
            </a:extLst>
          </p:cNvPr>
          <p:cNvSpPr txBox="1"/>
          <p:nvPr/>
        </p:nvSpPr>
        <p:spPr>
          <a:xfrm>
            <a:off x="1247148" y="1465007"/>
            <a:ext cx="9361858" cy="4524315"/>
          </a:xfrm>
          <a:prstGeom prst="rect">
            <a:avLst/>
          </a:prstGeom>
          <a:noFill/>
        </p:spPr>
        <p:txBody>
          <a:bodyPr wrap="square" rtlCol="0">
            <a:spAutoFit/>
          </a:bodyPr>
          <a:lstStyle/>
          <a:p>
            <a:pPr algn="l"/>
            <a:r>
              <a:rPr lang="nl-NL" sz="1800" b="0" i="0" u="none" strike="noStrike" baseline="0" dirty="0">
                <a:latin typeface="CIDFont+F4"/>
              </a:rPr>
              <a:t>Heeft recht op 123 PDI-uren en een bijzonder PDI-budget van 130</a:t>
            </a:r>
          </a:p>
          <a:p>
            <a:pPr algn="l"/>
            <a:r>
              <a:rPr lang="nl-NL" sz="1800" b="0" i="0" u="none" strike="noStrike" baseline="0" dirty="0">
                <a:latin typeface="CIDFont+F4"/>
              </a:rPr>
              <a:t>uur (beide naar rato wtf).</a:t>
            </a:r>
          </a:p>
          <a:p>
            <a:pPr algn="l"/>
            <a:endParaRPr lang="nl-NL" dirty="0">
              <a:latin typeface="CIDFont+F4"/>
            </a:endParaRPr>
          </a:p>
          <a:p>
            <a:pPr algn="l"/>
            <a:r>
              <a:rPr lang="nl-NL" dirty="0">
                <a:latin typeface="CIDFont+F4"/>
              </a:rPr>
              <a:t>Je komt hiervoor in aanmerking als je aanstelling </a:t>
            </a:r>
            <a:r>
              <a:rPr lang="nl-NL" u="sng" dirty="0">
                <a:latin typeface="CIDFont+F4"/>
              </a:rPr>
              <a:t>minimaal</a:t>
            </a:r>
            <a:r>
              <a:rPr lang="nl-NL" dirty="0">
                <a:latin typeface="CIDFont+F4"/>
              </a:rPr>
              <a:t> een </a:t>
            </a:r>
            <a:r>
              <a:rPr lang="nl-NL" sz="1800" b="0" i="0" u="none" strike="noStrike" baseline="0" dirty="0">
                <a:latin typeface="CNVDIN"/>
              </a:rPr>
              <a:t>werktijdfactor omvat van </a:t>
            </a:r>
            <a:r>
              <a:rPr lang="nl-NL" sz="1800" b="0" i="0" u="sng" strike="noStrike" baseline="0" dirty="0">
                <a:latin typeface="CNVDIN"/>
              </a:rPr>
              <a:t>0,3462 fte</a:t>
            </a:r>
          </a:p>
          <a:p>
            <a:pPr algn="l"/>
            <a:endParaRPr lang="nl-NL" dirty="0">
              <a:latin typeface="CIDFont+F4"/>
            </a:endParaRPr>
          </a:p>
          <a:p>
            <a:pPr marL="285750" indent="-285750" algn="l">
              <a:buFont typeface="Arial" panose="020B0604020202020204" pitchFamily="34" charset="0"/>
              <a:buChar char="•"/>
            </a:pPr>
            <a:r>
              <a:rPr lang="nl-NL" dirty="0">
                <a:latin typeface="CIDFont+F4"/>
              </a:rPr>
              <a:t>Deze uren kunnen worden in</a:t>
            </a:r>
            <a:r>
              <a:rPr lang="nl-NL" sz="1800" b="0" i="0" u="none" strike="noStrike" baseline="0" dirty="0">
                <a:latin typeface="CIDFont+F4"/>
              </a:rPr>
              <a:t>gezet voor de algemene bestedingsdoeleinden en voor het opnemen van verlof. Een combinatie van beide is hierin mogelijk. </a:t>
            </a:r>
          </a:p>
          <a:p>
            <a:pPr marL="285750" indent="-285750" algn="l">
              <a:buFont typeface="Arial" panose="020B0604020202020204" pitchFamily="34" charset="0"/>
              <a:buChar char="•"/>
            </a:pPr>
            <a:r>
              <a:rPr lang="nl-NL" dirty="0">
                <a:latin typeface="CIDFont+F4"/>
              </a:rPr>
              <a:t>Wanneer de uren worden ingezet voor de algemene bestedingsdoeleinden zoals eerder aangegeven, vindt er volledige salarisdoorbetaling plaats. </a:t>
            </a:r>
          </a:p>
          <a:p>
            <a:pPr marL="285750" indent="-285750" algn="l">
              <a:buFont typeface="Arial" panose="020B0604020202020204" pitchFamily="34" charset="0"/>
              <a:buChar char="•"/>
            </a:pPr>
            <a:r>
              <a:rPr lang="nl-NL" sz="1800" b="0" i="0" u="none" strike="noStrike" baseline="0" dirty="0">
                <a:latin typeface="CIDFont+F4"/>
              </a:rPr>
              <a:t>Wanneer de uren voor verlof worden ingezet, wordt er over de 130 uur een eigen bijdrage in rekening gebracht. Er geldt een eigen bijdrage van 40% bij een functie met schaal 8 of lager. Voor alle andere functies geldt een eigen bijdrage van 50%. </a:t>
            </a:r>
            <a:br>
              <a:rPr lang="nl-NL" sz="1800" b="0" i="0" u="none" strike="noStrike" baseline="0" dirty="0">
                <a:latin typeface="CIDFont+F4"/>
              </a:rPr>
            </a:br>
            <a:r>
              <a:rPr lang="nl-NL" sz="1800" b="0" i="0" u="none" strike="noStrike" baseline="0" dirty="0">
                <a:latin typeface="CIDFont+F4"/>
              </a:rPr>
              <a:t>Indien de 130 PDI uren maar gedeeltelijk in verlof wordt opgenomen en het andere deel voor de algemene bestedingsdoeleinden, wordt alleen over de uren van verlof de eigen bijdrage in rekening gebracht.</a:t>
            </a:r>
          </a:p>
        </p:txBody>
      </p:sp>
    </p:spTree>
    <p:extLst>
      <p:ext uri="{BB962C8B-B14F-4D97-AF65-F5344CB8AC3E}">
        <p14:creationId xmlns:p14="http://schemas.microsoft.com/office/powerpoint/2010/main" val="3906892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9AAD0A-C29D-3A0E-101A-887B53C9892A}"/>
              </a:ext>
            </a:extLst>
          </p:cNvPr>
          <p:cNvSpPr>
            <a:spLocks noGrp="1"/>
          </p:cNvSpPr>
          <p:nvPr>
            <p:ph type="title"/>
          </p:nvPr>
        </p:nvSpPr>
        <p:spPr/>
        <p:txBody>
          <a:bodyPr/>
          <a:lstStyle/>
          <a:p>
            <a:r>
              <a:rPr lang="nl-NL" sz="3600" dirty="0"/>
              <a:t>Duurzame inzetbaarheid ouder dan 57 jaar (2)</a:t>
            </a:r>
          </a:p>
        </p:txBody>
      </p:sp>
      <p:sp>
        <p:nvSpPr>
          <p:cNvPr id="7" name="Tekstvak 6">
            <a:extLst>
              <a:ext uri="{FF2B5EF4-FFF2-40B4-BE49-F238E27FC236}">
                <a16:creationId xmlns:a16="http://schemas.microsoft.com/office/drawing/2014/main" id="{0E8C254C-87C4-22A4-CE78-25864CBB356A}"/>
              </a:ext>
            </a:extLst>
          </p:cNvPr>
          <p:cNvSpPr txBox="1"/>
          <p:nvPr/>
        </p:nvSpPr>
        <p:spPr>
          <a:xfrm>
            <a:off x="1078800" y="1415845"/>
            <a:ext cx="9419304" cy="4247317"/>
          </a:xfrm>
          <a:prstGeom prst="rect">
            <a:avLst/>
          </a:prstGeom>
          <a:noFill/>
        </p:spPr>
        <p:txBody>
          <a:bodyPr wrap="square" rtlCol="0">
            <a:spAutoFit/>
          </a:bodyPr>
          <a:lstStyle/>
          <a:p>
            <a:pPr marL="285750" indent="-285750" algn="l">
              <a:buFont typeface="Arial" panose="020B0604020202020204" pitchFamily="34" charset="0"/>
              <a:buChar char="•"/>
            </a:pPr>
            <a:r>
              <a:rPr lang="nl-NL" sz="1800" b="0" i="0" u="none" strike="noStrike" baseline="0" dirty="0">
                <a:latin typeface="CIDFont+F4"/>
              </a:rPr>
              <a:t>Alleen wanneer het bijzonder PDI-budget van 130 uur wordt ingezet voor verlof, kan de werknemer maximaal 40 uur uit het PDI-budget inzetten voor verlof (let op: 50% feitelijk per week blijven werken). Over de 40 uur wordt geen eigen bijdrage berekend als deze wordt ingezet voor verlof, over de 130 uur.</a:t>
            </a:r>
          </a:p>
          <a:p>
            <a:pPr marL="285750" indent="-285750">
              <a:buFont typeface="Arial" panose="020B0604020202020204" pitchFamily="34" charset="0"/>
              <a:buChar char="•"/>
            </a:pPr>
            <a:r>
              <a:rPr lang="nl-NL" dirty="0">
                <a:latin typeface="CIDFont+F4"/>
              </a:rPr>
              <a:t>Bij ziekte wordt het verlof niet opgeschort. De eigen bijdrage wordt berekend gedurende het eerste jaar. Na het eerste ziektejaar vervalt de eigen bijdrage. </a:t>
            </a:r>
          </a:p>
          <a:p>
            <a:pPr marL="285750" indent="-285750">
              <a:buFont typeface="Arial" panose="020B0604020202020204" pitchFamily="34" charset="0"/>
              <a:buChar char="•"/>
            </a:pPr>
            <a:r>
              <a:rPr lang="nl-NL" dirty="0">
                <a:latin typeface="CIDFont+F4"/>
              </a:rPr>
              <a:t>De werknemer van 57 jaar en ouder kan het PDI-budget oudere werknemer (130 uur) en 40 uur van het PDI-budget in overleg met de werkgever op basis van een vooraf ingediend plan maximaal 5 jaar sparen. </a:t>
            </a:r>
            <a:endParaRPr lang="nl-NL" sz="1800" b="0" i="0" u="none" strike="noStrike" baseline="0" dirty="0">
              <a:solidFill>
                <a:srgbClr val="000000"/>
              </a:solidFill>
              <a:latin typeface="Segoe UI" panose="020B0502040204020203" pitchFamily="34" charset="0"/>
            </a:endParaRPr>
          </a:p>
          <a:p>
            <a:pPr marL="285750" indent="-285750">
              <a:buFont typeface="Arial" panose="020B0604020202020204" pitchFamily="34" charset="0"/>
              <a:buChar char="•"/>
            </a:pPr>
            <a:r>
              <a:rPr lang="nl-NL" dirty="0">
                <a:latin typeface="CIDFont+F4"/>
              </a:rPr>
              <a:t>De werknemer kan de werkgever jaarlijks verzoeken om met ingang van de eerste dag van het schooljaar de omvang van het verlof te wijzigen. </a:t>
            </a:r>
          </a:p>
          <a:p>
            <a:pPr marL="285750" indent="-285750">
              <a:buFont typeface="Arial" panose="020B0604020202020204" pitchFamily="34" charset="0"/>
              <a:buChar char="•"/>
            </a:pPr>
            <a:r>
              <a:rPr lang="nl-NL" dirty="0">
                <a:latin typeface="CIDFont+F4"/>
              </a:rPr>
              <a:t>Bij het opnemen van deze uren, kan de totale omvang van het verlof niet meer bedragen dan 340 uur per jaar naar rato van de werktijdfactor.  Wijze van opnemen vindt altijd plaats in onderling overleg met de werkgever. </a:t>
            </a:r>
          </a:p>
          <a:p>
            <a:endParaRPr lang="nl-NL" dirty="0"/>
          </a:p>
        </p:txBody>
      </p:sp>
    </p:spTree>
    <p:extLst>
      <p:ext uri="{BB962C8B-B14F-4D97-AF65-F5344CB8AC3E}">
        <p14:creationId xmlns:p14="http://schemas.microsoft.com/office/powerpoint/2010/main" val="323727806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AD7151D5F8905141A1E629D4F7C63995" ma:contentTypeVersion="219" ma:contentTypeDescription="Een nieuw document maken." ma:contentTypeScope="" ma:versionID="744330dcf9f8895ec6ace11b51415cd3">
  <xsd:schema xmlns:xsd="http://www.w3.org/2001/XMLSchema" xmlns:xs="http://www.w3.org/2001/XMLSchema" xmlns:p="http://schemas.microsoft.com/office/2006/metadata/properties" xmlns:ns2="7121920b-db65-4c79-a5a1-903997b63df1" xmlns:ns3="4ea4b1d2-d5f8-4946-b1a9-5d9adcb3a7d6" xmlns:ns4="http://schemas.microsoft.com/sharepoint/v3/fields" targetNamespace="http://schemas.microsoft.com/office/2006/metadata/properties" ma:root="true" ma:fieldsID="d8ad4ec64c1c8a7b5f90f57bda9a75d6" ns2:_="" ns3:_="" ns4:_="">
    <xsd:import namespace="7121920b-db65-4c79-a5a1-903997b63df1"/>
    <xsd:import namespace="4ea4b1d2-d5f8-4946-b1a9-5d9adcb3a7d6"/>
    <xsd:import namespace="http://schemas.microsoft.com/sharepoint/v3/fields"/>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lcf76f155ced4ddcb4097134ff3c332f" minOccurs="0"/>
                <xsd:element ref="ns2:TaxCatchAll" minOccurs="0"/>
                <xsd:element ref="ns3:MediaLengthInSeconds" minOccurs="0"/>
                <xsd:element ref="ns3:MediaServiceObjectDetectorVersions" minOccurs="0"/>
                <xsd:element ref="ns3:MediaServiceSearchProperties" minOccurs="0"/>
                <xsd:element ref="ns2:af189c23b44d4b42854586e371681ac8" minOccurs="0"/>
                <xsd:element ref="ns2:p0c72d29f87a4b43a219b18aeb7e1b95" minOccurs="0"/>
                <xsd:element ref="ns4: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21920b-db65-4c79-a5a1-903997b63df1"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48d2cfb3-944c-4dc2-8089-837fca2d8913}" ma:internalName="TaxCatchAll" ma:showField="CatchAllData" ma:web="7121920b-db65-4c79-a5a1-903997b63df1">
      <xsd:complexType>
        <xsd:complexContent>
          <xsd:extension base="dms:MultiChoiceLookup">
            <xsd:sequence>
              <xsd:element name="Value" type="dms:Lookup" maxOccurs="unbounded" minOccurs="0" nillable="true"/>
            </xsd:sequence>
          </xsd:extension>
        </xsd:complexContent>
      </xsd:complexType>
    </xsd:element>
    <xsd:element name="af189c23b44d4b42854586e371681ac8" ma:index="28" nillable="true" ma:taxonomy="true" ma:internalName="af189c23b44d4b42854586e371681ac8" ma:taxonomyFieldName="SGH_Informatietype" ma:displayName="Informatietype" ma:readOnly="false" ma:default="" ma:fieldId="{af189c23-b44d-4b42-8545-86e371681ac8}" ma:sspId="d943fb8a-af4d-44c8-81f6-15fd3b910846" ma:termSetId="d9367ccc-2a93-416e-89b6-a270e7fcc43d" ma:anchorId="00000000-0000-0000-0000-000000000000" ma:open="false" ma:isKeyword="false">
      <xsd:complexType>
        <xsd:sequence>
          <xsd:element ref="pc:Terms" minOccurs="0" maxOccurs="1"/>
        </xsd:sequence>
      </xsd:complexType>
    </xsd:element>
    <xsd:element name="p0c72d29f87a4b43a219b18aeb7e1b95" ma:index="30" nillable="true" ma:taxonomy="true" ma:internalName="p0c72d29f87a4b43a219b18aeb7e1b95" ma:taxonomyFieldName="SGH_Ordening" ma:displayName="Ordening" ma:readOnly="false" ma:default="" ma:fieldId="{90c72d29-f87a-4b43-a219-b18aeb7e1b95}" ma:sspId="d943fb8a-af4d-44c8-81f6-15fd3b910846" ma:termSetId="3880575d-b8ad-42af-b233-ae1912d0d39e"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ea4b1d2-d5f8-4946-b1a9-5d9adcb3a7d6"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MediaServiceAutoTags"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d943fb8a-af4d-44c8-81f6-15fd3b91084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31" nillable="true" ma:displayName="Status" ma:default="Niet gestart" ma:format="Dropdown" ma:internalName="_Status">
      <xsd:simpleType>
        <xsd:union memberTypes="dms:Text">
          <xsd:simpleType>
            <xsd:restriction base="dms:Choice">
              <xsd:enumeration value="Niet gestart"/>
              <xsd:enumeration value="Concept"/>
              <xsd:enumeration value="Herzien"/>
              <xsd:enumeration value="Gepland"/>
              <xsd:enumeration value="Gepubliceerd"/>
              <xsd:enumeration value="Definitief"/>
              <xsd:enumeration value="Verlopen"/>
              <xsd:enumeration value="Archiveren"/>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7121920b-db65-4c79-a5a1-903997b63df1">SGHSPID-2087120818-65</_dlc_DocId>
    <_dlc_DocIdUrl xmlns="7121920b-db65-4c79-a5a1-903997b63df1">
      <Url>https://scholengroepholland.sharepoint.com/sites/bestuurskantoor/_layouts/15/DocIdRedir.aspx?ID=SGHSPID-2087120818-65</Url>
      <Description>SGHSPID-2087120818-65</Description>
    </_dlc_DocIdUrl>
    <af189c23b44d4b42854586e371681ac8 xmlns="7121920b-db65-4c79-a5a1-903997b63df1">
      <Terms xmlns="http://schemas.microsoft.com/office/infopath/2007/PartnerControls">
        <TermInfo xmlns="http://schemas.microsoft.com/office/infopath/2007/PartnerControls">
          <TermName xmlns="http://schemas.microsoft.com/office/infopath/2007/PartnerControls">Regeling</TermName>
          <TermId xmlns="http://schemas.microsoft.com/office/infopath/2007/PartnerControls">9bb55916-bf82-4ea6-ac18-0ef05ee5f9a5</TermId>
        </TermInfo>
      </Terms>
    </af189c23b44d4b42854586e371681ac8>
    <_Status xmlns="http://schemas.microsoft.com/sharepoint/v3/fields">Niet gestart</_Status>
    <p0c72d29f87a4b43a219b18aeb7e1b95 xmlns="7121920b-db65-4c79-a5a1-903997b63df1">
      <Terms xmlns="http://schemas.microsoft.com/office/infopath/2007/PartnerControls">
        <TermInfo xmlns="http://schemas.microsoft.com/office/infopath/2007/PartnerControls">
          <TermName xmlns="http://schemas.microsoft.com/office/infopath/2007/PartnerControls">Personeel</TermName>
          <TermId xmlns="http://schemas.microsoft.com/office/infopath/2007/PartnerControls">93c5a912-4e4c-483c-be4f-3fa742c72379</TermId>
        </TermInfo>
      </Terms>
    </p0c72d29f87a4b43a219b18aeb7e1b95>
    <TaxCatchAll xmlns="7121920b-db65-4c79-a5a1-903997b63df1">
      <Value>17</Value>
      <Value>30</Value>
    </TaxCatchAll>
    <_dlc_DocIdPersistId xmlns="7121920b-db65-4c79-a5a1-903997b63df1">false</_dlc_DocIdPersistId>
    <lcf76f155ced4ddcb4097134ff3c332f xmlns="4ea4b1d2-d5f8-4946-b1a9-5d9adcb3a7d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B313AB3-5E89-4C3D-BEBB-EC36D6298D3C}">
  <ds:schemaRefs>
    <ds:schemaRef ds:uri="http://schemas.microsoft.com/sharepoint/v3/contenttype/forms"/>
  </ds:schemaRefs>
</ds:datastoreItem>
</file>

<file path=customXml/itemProps2.xml><?xml version="1.0" encoding="utf-8"?>
<ds:datastoreItem xmlns:ds="http://schemas.openxmlformats.org/officeDocument/2006/customXml" ds:itemID="{A24BF4FE-552E-4BD5-9A09-F46E76F6690A}">
  <ds:schemaRefs>
    <ds:schemaRef ds:uri="http://schemas.microsoft.com/sharepoint/events"/>
  </ds:schemaRefs>
</ds:datastoreItem>
</file>

<file path=customXml/itemProps3.xml><?xml version="1.0" encoding="utf-8"?>
<ds:datastoreItem xmlns:ds="http://schemas.openxmlformats.org/officeDocument/2006/customXml" ds:itemID="{41FBB0AE-9E04-43D4-A0BA-5CF0BDB241F5}"/>
</file>

<file path=customXml/itemProps4.xml><?xml version="1.0" encoding="utf-8"?>
<ds:datastoreItem xmlns:ds="http://schemas.openxmlformats.org/officeDocument/2006/customXml" ds:itemID="{C98A0EF1-38A7-4C36-869A-30B813044F61}">
  <ds:schemaRefs>
    <ds:schemaRef ds:uri="7121920b-db65-4c79-a5a1-903997b63df1"/>
    <ds:schemaRef ds:uri="a4aade82-3315-4677-99dd-9fde63cb502f"/>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6099</TotalTime>
  <Words>1151</Words>
  <Application>Microsoft Office PowerPoint</Application>
  <PresentationFormat>Breedbeeld</PresentationFormat>
  <Paragraphs>84</Paragraphs>
  <Slides>10</Slides>
  <Notes>0</Notes>
  <HiddenSlides>0</HiddenSlides>
  <MMClips>0</MMClips>
  <ScaleCrop>false</ScaleCrop>
  <HeadingPairs>
    <vt:vector size="6" baseType="variant">
      <vt:variant>
        <vt:lpstr>Gebruikte lettertypen</vt:lpstr>
      </vt:variant>
      <vt:variant>
        <vt:i4>8</vt:i4>
      </vt:variant>
      <vt:variant>
        <vt:lpstr>Thema</vt:lpstr>
      </vt:variant>
      <vt:variant>
        <vt:i4>2</vt:i4>
      </vt:variant>
      <vt:variant>
        <vt:lpstr>Diatitels</vt:lpstr>
      </vt:variant>
      <vt:variant>
        <vt:i4>10</vt:i4>
      </vt:variant>
    </vt:vector>
  </HeadingPairs>
  <TitlesOfParts>
    <vt:vector size="20" baseType="lpstr">
      <vt:lpstr>Arial</vt:lpstr>
      <vt:lpstr>Calibri</vt:lpstr>
      <vt:lpstr>Calibri Light</vt:lpstr>
      <vt:lpstr>CIDFont+F4</vt:lpstr>
      <vt:lpstr>CNVDIN</vt:lpstr>
      <vt:lpstr>CNVDIN-Bold</vt:lpstr>
      <vt:lpstr>Red Hat Text</vt:lpstr>
      <vt:lpstr>Segoe UI</vt:lpstr>
      <vt:lpstr>Kantoorthema</vt:lpstr>
      <vt:lpstr>Aangepast ontwerp</vt:lpstr>
      <vt:lpstr>Duurzame inzetbaarheid </vt:lpstr>
      <vt:lpstr>CAO PO: regelgeving en toepasbaarheid </vt:lpstr>
      <vt:lpstr>Professionalisering en Duurzame inzetbaarheid</vt:lpstr>
      <vt:lpstr>Besteding PDI-uren</vt:lpstr>
      <vt:lpstr>Duurzame inzetbaarheid: wat verstaan we hieronder?</vt:lpstr>
      <vt:lpstr>PDI uren vs. verlof</vt:lpstr>
      <vt:lpstr>Basisbudget startende docenten</vt:lpstr>
      <vt:lpstr>Duurzame inzetbaarheid ouder dan 57 jaar</vt:lpstr>
      <vt:lpstr>Duurzame inzetbaarheid ouder dan 57 jaar (2)</vt:lpstr>
      <vt:lpstr>Registreren van de PDI-uren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 informatie over PDI-uren</dc:title>
  <dc:creator>Hans van den Ouweland</dc:creator>
  <cp:lastModifiedBy>Kelly van Vugt</cp:lastModifiedBy>
  <cp:revision>12</cp:revision>
  <dcterms:created xsi:type="dcterms:W3CDTF">2022-03-04T09:19:37Z</dcterms:created>
  <dcterms:modified xsi:type="dcterms:W3CDTF">2025-01-13T10:19:23Z</dcterms:modified>
  <cp:contentStatus>Gepubliceerd</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0x010100AD7151D5F8905141A1E629D4F7C63995</vt:lpwstr>
  </property>
  <property fmtid="{D5CDD505-2E9C-101B-9397-08002B2CF9AE}" pid="3" name="_dlc_DocIdItemGuid">
    <vt:lpwstr>fd2add7c-93d1-404a-a9df-c15be5e916fc</vt:lpwstr>
  </property>
  <property fmtid="{D5CDD505-2E9C-101B-9397-08002B2CF9AE}" pid="4" name="MediaServiceImageTags">
    <vt:lpwstr/>
  </property>
  <property fmtid="{D5CDD505-2E9C-101B-9397-08002B2CF9AE}" pid="5" name="Order">
    <vt:r8>6500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SGH_Ordening">
    <vt:lpwstr>30;#Personeel|93c5a912-4e4c-483c-be4f-3fa742c72379</vt:lpwstr>
  </property>
  <property fmtid="{D5CDD505-2E9C-101B-9397-08002B2CF9AE}" pid="15" name="SGH_Informatietype">
    <vt:lpwstr>17;#Regeling|9bb55916-bf82-4ea6-ac18-0ef05ee5f9a5</vt:lpwstr>
  </property>
</Properties>
</file>